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163"/>
  </p:notesMasterIdLst>
  <p:sldIdLst>
    <p:sldId id="281" r:id="rId2"/>
    <p:sldId id="269" r:id="rId3"/>
    <p:sldId id="279" r:id="rId4"/>
    <p:sldId id="270" r:id="rId5"/>
    <p:sldId id="271" r:id="rId6"/>
    <p:sldId id="272" r:id="rId7"/>
    <p:sldId id="273" r:id="rId8"/>
    <p:sldId id="283" r:id="rId9"/>
    <p:sldId id="275" r:id="rId10"/>
    <p:sldId id="282" r:id="rId11"/>
    <p:sldId id="277" r:id="rId12"/>
    <p:sldId id="280" r:id="rId13"/>
    <p:sldId id="284" r:id="rId14"/>
    <p:sldId id="258" r:id="rId15"/>
    <p:sldId id="259" r:id="rId16"/>
    <p:sldId id="285" r:id="rId17"/>
    <p:sldId id="286" r:id="rId18"/>
    <p:sldId id="287" r:id="rId19"/>
    <p:sldId id="288" r:id="rId20"/>
    <p:sldId id="289" r:id="rId21"/>
    <p:sldId id="290" r:id="rId22"/>
    <p:sldId id="266" r:id="rId23"/>
    <p:sldId id="267" r:id="rId24"/>
    <p:sldId id="278" r:id="rId25"/>
    <p:sldId id="291" r:id="rId26"/>
    <p:sldId id="292" r:id="rId27"/>
    <p:sldId id="293" r:id="rId28"/>
    <p:sldId id="294" r:id="rId29"/>
    <p:sldId id="295" r:id="rId30"/>
    <p:sldId id="296" r:id="rId31"/>
    <p:sldId id="297" r:id="rId32"/>
    <p:sldId id="298" r:id="rId33"/>
    <p:sldId id="257" r:id="rId34"/>
    <p:sldId id="299" r:id="rId35"/>
    <p:sldId id="300" r:id="rId36"/>
    <p:sldId id="260" r:id="rId37"/>
    <p:sldId id="305" r:id="rId38"/>
    <p:sldId id="307" r:id="rId39"/>
    <p:sldId id="308" r:id="rId40"/>
    <p:sldId id="306" r:id="rId41"/>
    <p:sldId id="309" r:id="rId42"/>
    <p:sldId id="310" r:id="rId43"/>
    <p:sldId id="311" r:id="rId44"/>
    <p:sldId id="312" r:id="rId45"/>
    <p:sldId id="268" r:id="rId46"/>
    <p:sldId id="313" r:id="rId47"/>
    <p:sldId id="314" r:id="rId48"/>
    <p:sldId id="315" r:id="rId49"/>
    <p:sldId id="316" r:id="rId50"/>
    <p:sldId id="317" r:id="rId51"/>
    <p:sldId id="318" r:id="rId52"/>
    <p:sldId id="319" r:id="rId53"/>
    <p:sldId id="276" r:id="rId54"/>
    <p:sldId id="320" r:id="rId55"/>
    <p:sldId id="321" r:id="rId56"/>
    <p:sldId id="322" r:id="rId57"/>
    <p:sldId id="323" r:id="rId58"/>
    <p:sldId id="324" r:id="rId59"/>
    <p:sldId id="325" r:id="rId60"/>
    <p:sldId id="326" r:id="rId61"/>
    <p:sldId id="327" r:id="rId62"/>
    <p:sldId id="328" r:id="rId63"/>
    <p:sldId id="329" r:id="rId64"/>
    <p:sldId id="330" r:id="rId65"/>
    <p:sldId id="331" r:id="rId66"/>
    <p:sldId id="332" r:id="rId67"/>
    <p:sldId id="274"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7" r:id="rId93"/>
    <p:sldId id="301" r:id="rId94"/>
    <p:sldId id="302" r:id="rId95"/>
    <p:sldId id="303" r:id="rId96"/>
    <p:sldId id="358" r:id="rId97"/>
    <p:sldId id="359" r:id="rId98"/>
    <p:sldId id="360" r:id="rId99"/>
    <p:sldId id="361" r:id="rId100"/>
    <p:sldId id="362" r:id="rId101"/>
    <p:sldId id="363" r:id="rId102"/>
    <p:sldId id="364" r:id="rId103"/>
    <p:sldId id="365" r:id="rId104"/>
    <p:sldId id="366" r:id="rId105"/>
    <p:sldId id="367" r:id="rId106"/>
    <p:sldId id="368" r:id="rId107"/>
    <p:sldId id="369" r:id="rId108"/>
    <p:sldId id="370" r:id="rId109"/>
    <p:sldId id="371" r:id="rId110"/>
    <p:sldId id="372" r:id="rId111"/>
    <p:sldId id="373" r:id="rId112"/>
    <p:sldId id="261" r:id="rId113"/>
    <p:sldId id="262" r:id="rId114"/>
    <p:sldId id="263" r:id="rId115"/>
    <p:sldId id="264"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04" r:id="rId141"/>
    <p:sldId id="398" r:id="rId142"/>
    <p:sldId id="399" r:id="rId143"/>
    <p:sldId id="400" r:id="rId144"/>
    <p:sldId id="401" r:id="rId145"/>
    <p:sldId id="402" r:id="rId146"/>
    <p:sldId id="403" r:id="rId147"/>
    <p:sldId id="404" r:id="rId148"/>
    <p:sldId id="405" r:id="rId149"/>
    <p:sldId id="406" r:id="rId150"/>
    <p:sldId id="407" r:id="rId151"/>
    <p:sldId id="408" r:id="rId152"/>
    <p:sldId id="409" r:id="rId153"/>
    <p:sldId id="410" r:id="rId154"/>
    <p:sldId id="411" r:id="rId155"/>
    <p:sldId id="412" r:id="rId156"/>
    <p:sldId id="413" r:id="rId157"/>
    <p:sldId id="414" r:id="rId158"/>
    <p:sldId id="415" r:id="rId159"/>
    <p:sldId id="416" r:id="rId160"/>
    <p:sldId id="417" r:id="rId161"/>
    <p:sldId id="418" r:id="rId16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2">
          <p15:clr>
            <a:srgbClr val="A4A3A4"/>
          </p15:clr>
        </p15:guide>
        <p15:guide id="2" pos="3120">
          <p15:clr>
            <a:srgbClr val="A4A3A4"/>
          </p15:clr>
        </p15:guide>
        <p15:guide id="3" pos="716">
          <p15:clr>
            <a:srgbClr val="A4A3A4"/>
          </p15:clr>
        </p15:guide>
        <p15:guide id="4" pos="988">
          <p15:clr>
            <a:srgbClr val="A4A3A4"/>
          </p15:clr>
        </p15:guide>
        <p15:guide id="5" pos="1351">
          <p15:clr>
            <a:srgbClr val="A4A3A4"/>
          </p15:clr>
        </p15:guide>
        <p15:guide id="6" orient="horz" pos="2160"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4" roundtripDataSignature="AMtx7mjlYi0EfUxU9eOg6xoTxY73MbYn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65D"/>
    <a:srgbClr val="47A9B8"/>
    <a:srgbClr val="F79646"/>
    <a:srgbClr val="238630"/>
    <a:srgbClr val="17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2F87A-0EC8-1849-AEB3-6B2DBB60FDD6}" v="2" dt="2022-11-02T15:05:53.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80" autoAdjust="0"/>
    <p:restoredTop sz="93453" autoAdjust="0"/>
  </p:normalViewPr>
  <p:slideViewPr>
    <p:cSldViewPr snapToGrid="0">
      <p:cViewPr varScale="1">
        <p:scale>
          <a:sx n="122" d="100"/>
          <a:sy n="122" d="100"/>
        </p:scale>
        <p:origin x="1808" y="208"/>
      </p:cViewPr>
      <p:guideLst>
        <p:guide orient="horz" pos="822"/>
        <p:guide pos="3120"/>
        <p:guide pos="716"/>
        <p:guide pos="988"/>
        <p:guide pos="1351"/>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microsoft.com/office/2015/10/relationships/revisionInfo" Target="revisionInfo.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customschemas.google.com/relationships/presentationmetadata" Target="metadata"/><Relationship Id="rId16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nio Rosario Miele" userId="3fca64d0-7119-45fc-ae3c-a4bac9250069" providerId="ADAL" clId="{2C12F87A-0EC8-1849-AEB3-6B2DBB60FDD6}"/>
    <pc:docChg chg="modSld">
      <pc:chgData name="Antonio Rosario Miele" userId="3fca64d0-7119-45fc-ae3c-a4bac9250069" providerId="ADAL" clId="{2C12F87A-0EC8-1849-AEB3-6B2DBB60FDD6}" dt="2022-11-02T15:06:20.880" v="12" actId="20577"/>
      <pc:docMkLst>
        <pc:docMk/>
      </pc:docMkLst>
      <pc:sldChg chg="delSp modTransition modAnim modNotesTx">
        <pc:chgData name="Antonio Rosario Miele" userId="3fca64d0-7119-45fc-ae3c-a4bac9250069" providerId="ADAL" clId="{2C12F87A-0EC8-1849-AEB3-6B2DBB60FDD6}" dt="2022-11-02T15:05:57.453" v="2" actId="20577"/>
        <pc:sldMkLst>
          <pc:docMk/>
          <pc:sldMk cId="1733597570" sldId="269"/>
        </pc:sldMkLst>
        <pc:picChg chg="del">
          <ac:chgData name="Antonio Rosario Miele" userId="3fca64d0-7119-45fc-ae3c-a4bac9250069" providerId="ADAL" clId="{2C12F87A-0EC8-1849-AEB3-6B2DBB60FDD6}" dt="2022-11-02T15:05:53.023" v="1"/>
          <ac:picMkLst>
            <pc:docMk/>
            <pc:sldMk cId="1733597570" sldId="269"/>
            <ac:picMk id="12" creationId="{BFEA26BC-E0C8-7816-2227-9699589BF226}"/>
          </ac:picMkLst>
        </pc:picChg>
      </pc:sldChg>
      <pc:sldChg chg="delSp modTransition modAnim modNotesTx">
        <pc:chgData name="Antonio Rosario Miele" userId="3fca64d0-7119-45fc-ae3c-a4bac9250069" providerId="ADAL" clId="{2C12F87A-0EC8-1849-AEB3-6B2DBB60FDD6}" dt="2022-11-02T15:06:02.192" v="4" actId="20577"/>
        <pc:sldMkLst>
          <pc:docMk/>
          <pc:sldMk cId="527398148" sldId="270"/>
        </pc:sldMkLst>
        <pc:picChg chg="del">
          <ac:chgData name="Antonio Rosario Miele" userId="3fca64d0-7119-45fc-ae3c-a4bac9250069" providerId="ADAL" clId="{2C12F87A-0EC8-1849-AEB3-6B2DBB60FDD6}" dt="2022-11-02T15:05:53.023" v="1"/>
          <ac:picMkLst>
            <pc:docMk/>
            <pc:sldMk cId="527398148" sldId="270"/>
            <ac:picMk id="8" creationId="{BBCD05BB-B3CE-CCF7-3F41-449CE091DD2E}"/>
          </ac:picMkLst>
        </pc:picChg>
      </pc:sldChg>
      <pc:sldChg chg="delSp modTransition modAnim modNotesTx">
        <pc:chgData name="Antonio Rosario Miele" userId="3fca64d0-7119-45fc-ae3c-a4bac9250069" providerId="ADAL" clId="{2C12F87A-0EC8-1849-AEB3-6B2DBB60FDD6}" dt="2022-11-02T15:06:04.599" v="5" actId="20577"/>
        <pc:sldMkLst>
          <pc:docMk/>
          <pc:sldMk cId="1976624184" sldId="271"/>
        </pc:sldMkLst>
        <pc:picChg chg="del">
          <ac:chgData name="Antonio Rosario Miele" userId="3fca64d0-7119-45fc-ae3c-a4bac9250069" providerId="ADAL" clId="{2C12F87A-0EC8-1849-AEB3-6B2DBB60FDD6}" dt="2022-11-02T15:05:53.023" v="1"/>
          <ac:picMkLst>
            <pc:docMk/>
            <pc:sldMk cId="1976624184" sldId="271"/>
            <ac:picMk id="7" creationId="{C69D4BEB-B9CC-4D05-79C3-A83C823F0736}"/>
          </ac:picMkLst>
        </pc:picChg>
      </pc:sldChg>
      <pc:sldChg chg="delSp modTransition modAnim modNotesTx">
        <pc:chgData name="Antonio Rosario Miele" userId="3fca64d0-7119-45fc-ae3c-a4bac9250069" providerId="ADAL" clId="{2C12F87A-0EC8-1849-AEB3-6B2DBB60FDD6}" dt="2022-11-02T15:06:06.512" v="6" actId="20577"/>
        <pc:sldMkLst>
          <pc:docMk/>
          <pc:sldMk cId="3985606328" sldId="272"/>
        </pc:sldMkLst>
        <pc:picChg chg="del">
          <ac:chgData name="Antonio Rosario Miele" userId="3fca64d0-7119-45fc-ae3c-a4bac9250069" providerId="ADAL" clId="{2C12F87A-0EC8-1849-AEB3-6B2DBB60FDD6}" dt="2022-11-02T15:05:53.023" v="1"/>
          <ac:picMkLst>
            <pc:docMk/>
            <pc:sldMk cId="3985606328" sldId="272"/>
            <ac:picMk id="10" creationId="{5A0394A0-0916-BFD8-26B1-3212890E6C9D}"/>
          </ac:picMkLst>
        </pc:picChg>
      </pc:sldChg>
      <pc:sldChg chg="delSp modTransition modAnim modNotesTx">
        <pc:chgData name="Antonio Rosario Miele" userId="3fca64d0-7119-45fc-ae3c-a4bac9250069" providerId="ADAL" clId="{2C12F87A-0EC8-1849-AEB3-6B2DBB60FDD6}" dt="2022-11-02T15:06:10.761" v="7" actId="20577"/>
        <pc:sldMkLst>
          <pc:docMk/>
          <pc:sldMk cId="3745847388" sldId="273"/>
        </pc:sldMkLst>
        <pc:picChg chg="del">
          <ac:chgData name="Antonio Rosario Miele" userId="3fca64d0-7119-45fc-ae3c-a4bac9250069" providerId="ADAL" clId="{2C12F87A-0EC8-1849-AEB3-6B2DBB60FDD6}" dt="2022-11-02T15:05:53.023" v="1"/>
          <ac:picMkLst>
            <pc:docMk/>
            <pc:sldMk cId="3745847388" sldId="273"/>
            <ac:picMk id="7" creationId="{D106D599-4338-0485-BBC7-DB689F9D5829}"/>
          </ac:picMkLst>
        </pc:picChg>
      </pc:sldChg>
      <pc:sldChg chg="delSp modTransition modAnim modNotesTx">
        <pc:chgData name="Antonio Rosario Miele" userId="3fca64d0-7119-45fc-ae3c-a4bac9250069" providerId="ADAL" clId="{2C12F87A-0EC8-1849-AEB3-6B2DBB60FDD6}" dt="2022-11-02T15:06:15.220" v="9" actId="20577"/>
        <pc:sldMkLst>
          <pc:docMk/>
          <pc:sldMk cId="3019595632" sldId="275"/>
        </pc:sldMkLst>
        <pc:picChg chg="del">
          <ac:chgData name="Antonio Rosario Miele" userId="3fca64d0-7119-45fc-ae3c-a4bac9250069" providerId="ADAL" clId="{2C12F87A-0EC8-1849-AEB3-6B2DBB60FDD6}" dt="2022-11-02T15:05:53.023" v="1"/>
          <ac:picMkLst>
            <pc:docMk/>
            <pc:sldMk cId="3019595632" sldId="275"/>
            <ac:picMk id="7" creationId="{15E477E8-DEB1-E963-4D14-ACFDEB52A4D4}"/>
          </ac:picMkLst>
        </pc:picChg>
      </pc:sldChg>
      <pc:sldChg chg="delSp modTransition modAnim modNotesTx">
        <pc:chgData name="Antonio Rosario Miele" userId="3fca64d0-7119-45fc-ae3c-a4bac9250069" providerId="ADAL" clId="{2C12F87A-0EC8-1849-AEB3-6B2DBB60FDD6}" dt="2022-11-02T15:06:18.866" v="11" actId="20577"/>
        <pc:sldMkLst>
          <pc:docMk/>
          <pc:sldMk cId="833955980" sldId="277"/>
        </pc:sldMkLst>
        <pc:picChg chg="del">
          <ac:chgData name="Antonio Rosario Miele" userId="3fca64d0-7119-45fc-ae3c-a4bac9250069" providerId="ADAL" clId="{2C12F87A-0EC8-1849-AEB3-6B2DBB60FDD6}" dt="2022-11-02T15:05:53.023" v="1"/>
          <ac:picMkLst>
            <pc:docMk/>
            <pc:sldMk cId="833955980" sldId="277"/>
            <ac:picMk id="6" creationId="{82BAB53B-ABD0-7DB9-386C-94C0EBEC2E28}"/>
          </ac:picMkLst>
        </pc:picChg>
      </pc:sldChg>
      <pc:sldChg chg="delSp modTransition modAnim modNotesTx">
        <pc:chgData name="Antonio Rosario Miele" userId="3fca64d0-7119-45fc-ae3c-a4bac9250069" providerId="ADAL" clId="{2C12F87A-0EC8-1849-AEB3-6B2DBB60FDD6}" dt="2022-11-02T15:05:59.742" v="3" actId="20577"/>
        <pc:sldMkLst>
          <pc:docMk/>
          <pc:sldMk cId="651410679" sldId="279"/>
        </pc:sldMkLst>
        <pc:picChg chg="del">
          <ac:chgData name="Antonio Rosario Miele" userId="3fca64d0-7119-45fc-ae3c-a4bac9250069" providerId="ADAL" clId="{2C12F87A-0EC8-1849-AEB3-6B2DBB60FDD6}" dt="2022-11-02T15:05:53.023" v="1"/>
          <ac:picMkLst>
            <pc:docMk/>
            <pc:sldMk cId="651410679" sldId="279"/>
            <ac:picMk id="6" creationId="{08A46641-7C4D-E798-9BAF-75A117662F5E}"/>
          </ac:picMkLst>
        </pc:picChg>
      </pc:sldChg>
      <pc:sldChg chg="delSp modTransition modAnim modNotesTx">
        <pc:chgData name="Antonio Rosario Miele" userId="3fca64d0-7119-45fc-ae3c-a4bac9250069" providerId="ADAL" clId="{2C12F87A-0EC8-1849-AEB3-6B2DBB60FDD6}" dt="2022-11-02T15:06:20.880" v="12" actId="20577"/>
        <pc:sldMkLst>
          <pc:docMk/>
          <pc:sldMk cId="3168436612" sldId="280"/>
        </pc:sldMkLst>
        <pc:picChg chg="del">
          <ac:chgData name="Antonio Rosario Miele" userId="3fca64d0-7119-45fc-ae3c-a4bac9250069" providerId="ADAL" clId="{2C12F87A-0EC8-1849-AEB3-6B2DBB60FDD6}" dt="2022-11-02T15:05:53.023" v="1"/>
          <ac:picMkLst>
            <pc:docMk/>
            <pc:sldMk cId="3168436612" sldId="280"/>
            <ac:picMk id="5" creationId="{950C9506-9408-36B1-44D2-A85125BCCA2F}"/>
          </ac:picMkLst>
        </pc:picChg>
      </pc:sldChg>
      <pc:sldChg chg="modTransition">
        <pc:chgData name="Antonio Rosario Miele" userId="3fca64d0-7119-45fc-ae3c-a4bac9250069" providerId="ADAL" clId="{2C12F87A-0EC8-1849-AEB3-6B2DBB60FDD6}" dt="2022-11-02T15:05:48.096" v="0"/>
        <pc:sldMkLst>
          <pc:docMk/>
          <pc:sldMk cId="4037531778" sldId="281"/>
        </pc:sldMkLst>
      </pc:sldChg>
      <pc:sldChg chg="delSp modTransition modAnim modNotesTx">
        <pc:chgData name="Antonio Rosario Miele" userId="3fca64d0-7119-45fc-ae3c-a4bac9250069" providerId="ADAL" clId="{2C12F87A-0EC8-1849-AEB3-6B2DBB60FDD6}" dt="2022-11-02T15:06:16.980" v="10" actId="20577"/>
        <pc:sldMkLst>
          <pc:docMk/>
          <pc:sldMk cId="179099158" sldId="282"/>
        </pc:sldMkLst>
        <pc:picChg chg="del">
          <ac:chgData name="Antonio Rosario Miele" userId="3fca64d0-7119-45fc-ae3c-a4bac9250069" providerId="ADAL" clId="{2C12F87A-0EC8-1849-AEB3-6B2DBB60FDD6}" dt="2022-11-02T15:05:53.023" v="1"/>
          <ac:picMkLst>
            <pc:docMk/>
            <pc:sldMk cId="179099158" sldId="282"/>
            <ac:picMk id="5" creationId="{5A0C6C60-CC95-53F6-B49E-6AF12B089D37}"/>
          </ac:picMkLst>
        </pc:picChg>
      </pc:sldChg>
      <pc:sldChg chg="delSp modTransition modAnim modNotesTx">
        <pc:chgData name="Antonio Rosario Miele" userId="3fca64d0-7119-45fc-ae3c-a4bac9250069" providerId="ADAL" clId="{2C12F87A-0EC8-1849-AEB3-6B2DBB60FDD6}" dt="2022-11-02T15:06:13.183" v="8" actId="20577"/>
        <pc:sldMkLst>
          <pc:docMk/>
          <pc:sldMk cId="519460986" sldId="283"/>
        </pc:sldMkLst>
        <pc:picChg chg="del">
          <ac:chgData name="Antonio Rosario Miele" userId="3fca64d0-7119-45fc-ae3c-a4bac9250069" providerId="ADAL" clId="{2C12F87A-0EC8-1849-AEB3-6B2DBB60FDD6}" dt="2022-11-02T15:05:53.023" v="1"/>
          <ac:picMkLst>
            <pc:docMk/>
            <pc:sldMk cId="519460986" sldId="283"/>
            <ac:picMk id="5" creationId="{81BC5196-5812-944D-705B-5ECFA495D52D}"/>
          </ac:picMkLst>
        </pc:picChg>
      </pc:sldChg>
    </pc:docChg>
  </pc:docChgLst>
  <pc:docChgLst>
    <pc:chgData name="Cristiana Baragli" userId="f2f47f27-1142-42e0-82d7-b78f086afdc0" providerId="ADAL" clId="{E08C9ECF-49B6-413E-8D49-754023CB3AF0}"/>
    <pc:docChg chg="custSel modSld modMainMaster">
      <pc:chgData name="Cristiana Baragli" userId="f2f47f27-1142-42e0-82d7-b78f086afdc0" providerId="ADAL" clId="{E08C9ECF-49B6-413E-8D49-754023CB3AF0}" dt="2022-06-21T09:37:52.083" v="14"/>
      <pc:docMkLst>
        <pc:docMk/>
      </pc:docMkLst>
      <pc:sldChg chg="delSp mod">
        <pc:chgData name="Cristiana Baragli" userId="f2f47f27-1142-42e0-82d7-b78f086afdc0" providerId="ADAL" clId="{E08C9ECF-49B6-413E-8D49-754023CB3AF0}" dt="2022-06-21T09:37:36.944" v="0" actId="478"/>
        <pc:sldMkLst>
          <pc:docMk/>
          <pc:sldMk cId="1733597570" sldId="269"/>
        </pc:sldMkLst>
        <pc:spChg chg="del">
          <ac:chgData name="Cristiana Baragli" userId="f2f47f27-1142-42e0-82d7-b78f086afdc0" providerId="ADAL" clId="{E08C9ECF-49B6-413E-8D49-754023CB3AF0}" dt="2022-06-21T09:37:36.944" v="0" actId="478"/>
          <ac:spMkLst>
            <pc:docMk/>
            <pc:sldMk cId="1733597570" sldId="269"/>
            <ac:spMk id="7" creationId="{818CD329-7C03-0B22-4EC6-A79DCAA74D08}"/>
          </ac:spMkLst>
        </pc:spChg>
      </pc:sldChg>
      <pc:sldChg chg="delSp mod">
        <pc:chgData name="Cristiana Baragli" userId="f2f47f27-1142-42e0-82d7-b78f086afdc0" providerId="ADAL" clId="{E08C9ECF-49B6-413E-8D49-754023CB3AF0}" dt="2022-06-21T09:37:39.409" v="3" actId="478"/>
        <pc:sldMkLst>
          <pc:docMk/>
          <pc:sldMk cId="527398148" sldId="270"/>
        </pc:sldMkLst>
        <pc:spChg chg="del">
          <ac:chgData name="Cristiana Baragli" userId="f2f47f27-1142-42e0-82d7-b78f086afdc0" providerId="ADAL" clId="{E08C9ECF-49B6-413E-8D49-754023CB3AF0}" dt="2022-06-21T09:37:39.409" v="3" actId="478"/>
          <ac:spMkLst>
            <pc:docMk/>
            <pc:sldMk cId="527398148" sldId="270"/>
            <ac:spMk id="5" creationId="{89EC8A47-29B4-DBC0-91D6-C921302E8773}"/>
          </ac:spMkLst>
        </pc:spChg>
      </pc:sldChg>
      <pc:sldChg chg="delSp mod">
        <pc:chgData name="Cristiana Baragli" userId="f2f47f27-1142-42e0-82d7-b78f086afdc0" providerId="ADAL" clId="{E08C9ECF-49B6-413E-8D49-754023CB3AF0}" dt="2022-06-21T09:37:40.064" v="4" actId="478"/>
        <pc:sldMkLst>
          <pc:docMk/>
          <pc:sldMk cId="1976624184" sldId="271"/>
        </pc:sldMkLst>
        <pc:spChg chg="del">
          <ac:chgData name="Cristiana Baragli" userId="f2f47f27-1142-42e0-82d7-b78f086afdc0" providerId="ADAL" clId="{E08C9ECF-49B6-413E-8D49-754023CB3AF0}" dt="2022-06-21T09:37:40.064" v="4" actId="478"/>
          <ac:spMkLst>
            <pc:docMk/>
            <pc:sldMk cId="1976624184" sldId="271"/>
            <ac:spMk id="7" creationId="{418E2661-6A1D-6A51-E184-2A7872D243C8}"/>
          </ac:spMkLst>
        </pc:spChg>
      </pc:sldChg>
      <pc:sldChg chg="delSp mod">
        <pc:chgData name="Cristiana Baragli" userId="f2f47f27-1142-42e0-82d7-b78f086afdc0" providerId="ADAL" clId="{E08C9ECF-49B6-413E-8D49-754023CB3AF0}" dt="2022-06-21T09:37:40.665" v="5" actId="478"/>
        <pc:sldMkLst>
          <pc:docMk/>
          <pc:sldMk cId="3985606328" sldId="272"/>
        </pc:sldMkLst>
        <pc:spChg chg="del">
          <ac:chgData name="Cristiana Baragli" userId="f2f47f27-1142-42e0-82d7-b78f086afdc0" providerId="ADAL" clId="{E08C9ECF-49B6-413E-8D49-754023CB3AF0}" dt="2022-06-21T09:37:40.665" v="5" actId="478"/>
          <ac:spMkLst>
            <pc:docMk/>
            <pc:sldMk cId="3985606328" sldId="272"/>
            <ac:spMk id="6" creationId="{C8421143-4390-5032-92BF-40CB42DB4A82}"/>
          </ac:spMkLst>
        </pc:spChg>
      </pc:sldChg>
      <pc:sldChg chg="delSp mod">
        <pc:chgData name="Cristiana Baragli" userId="f2f47f27-1142-42e0-82d7-b78f086afdc0" providerId="ADAL" clId="{E08C9ECF-49B6-413E-8D49-754023CB3AF0}" dt="2022-06-21T09:37:41.280" v="6" actId="478"/>
        <pc:sldMkLst>
          <pc:docMk/>
          <pc:sldMk cId="3745847388" sldId="273"/>
        </pc:sldMkLst>
        <pc:spChg chg="del">
          <ac:chgData name="Cristiana Baragli" userId="f2f47f27-1142-42e0-82d7-b78f086afdc0" providerId="ADAL" clId="{E08C9ECF-49B6-413E-8D49-754023CB3AF0}" dt="2022-06-21T09:37:41.280" v="6" actId="478"/>
          <ac:spMkLst>
            <pc:docMk/>
            <pc:sldMk cId="3745847388" sldId="273"/>
            <ac:spMk id="6" creationId="{C5441DE9-0448-8CBD-80B2-247A77729B60}"/>
          </ac:spMkLst>
        </pc:spChg>
      </pc:sldChg>
      <pc:sldChg chg="delSp mod">
        <pc:chgData name="Cristiana Baragli" userId="f2f47f27-1142-42e0-82d7-b78f086afdc0" providerId="ADAL" clId="{E08C9ECF-49B6-413E-8D49-754023CB3AF0}" dt="2022-06-21T09:37:42.616" v="8" actId="478"/>
        <pc:sldMkLst>
          <pc:docMk/>
          <pc:sldMk cId="3019595632" sldId="275"/>
        </pc:sldMkLst>
        <pc:spChg chg="del">
          <ac:chgData name="Cristiana Baragli" userId="f2f47f27-1142-42e0-82d7-b78f086afdc0" providerId="ADAL" clId="{E08C9ECF-49B6-413E-8D49-754023CB3AF0}" dt="2022-06-21T09:37:42.616" v="8" actId="478"/>
          <ac:spMkLst>
            <pc:docMk/>
            <pc:sldMk cId="3019595632" sldId="275"/>
            <ac:spMk id="6" creationId="{701017B0-479C-7262-149C-FD417D6E2EBB}"/>
          </ac:spMkLst>
        </pc:spChg>
      </pc:sldChg>
      <pc:sldChg chg="delSp mod">
        <pc:chgData name="Cristiana Baragli" userId="f2f47f27-1142-42e0-82d7-b78f086afdc0" providerId="ADAL" clId="{E08C9ECF-49B6-413E-8D49-754023CB3AF0}" dt="2022-06-21T09:37:43.985" v="10" actId="478"/>
        <pc:sldMkLst>
          <pc:docMk/>
          <pc:sldMk cId="833955980" sldId="277"/>
        </pc:sldMkLst>
        <pc:spChg chg="del">
          <ac:chgData name="Cristiana Baragli" userId="f2f47f27-1142-42e0-82d7-b78f086afdc0" providerId="ADAL" clId="{E08C9ECF-49B6-413E-8D49-754023CB3AF0}" dt="2022-06-21T09:37:43.985" v="10" actId="478"/>
          <ac:spMkLst>
            <pc:docMk/>
            <pc:sldMk cId="833955980" sldId="277"/>
            <ac:spMk id="5" creationId="{A40DB9FB-12CA-56E2-2048-CAB8693F85CD}"/>
          </ac:spMkLst>
        </pc:spChg>
      </pc:sldChg>
      <pc:sldChg chg="delSp modSp mod">
        <pc:chgData name="Cristiana Baragli" userId="f2f47f27-1142-42e0-82d7-b78f086afdc0" providerId="ADAL" clId="{E08C9ECF-49B6-413E-8D49-754023CB3AF0}" dt="2022-06-21T09:37:38.353" v="2" actId="478"/>
        <pc:sldMkLst>
          <pc:docMk/>
          <pc:sldMk cId="651410679" sldId="279"/>
        </pc:sldMkLst>
        <pc:spChg chg="del mod">
          <ac:chgData name="Cristiana Baragli" userId="f2f47f27-1142-42e0-82d7-b78f086afdc0" providerId="ADAL" clId="{E08C9ECF-49B6-413E-8D49-754023CB3AF0}" dt="2022-06-21T09:37:38.353" v="2" actId="478"/>
          <ac:spMkLst>
            <pc:docMk/>
            <pc:sldMk cId="651410679" sldId="279"/>
            <ac:spMk id="5" creationId="{EA06A60B-1EBA-0117-1208-99D98A84C7AB}"/>
          </ac:spMkLst>
        </pc:spChg>
      </pc:sldChg>
      <pc:sldChg chg="delSp modSp mod">
        <pc:chgData name="Cristiana Baragli" userId="f2f47f27-1142-42e0-82d7-b78f086afdc0" providerId="ADAL" clId="{E08C9ECF-49B6-413E-8D49-754023CB3AF0}" dt="2022-06-21T09:37:45.257" v="12" actId="478"/>
        <pc:sldMkLst>
          <pc:docMk/>
          <pc:sldMk cId="3168436612" sldId="280"/>
        </pc:sldMkLst>
        <pc:spChg chg="del mod">
          <ac:chgData name="Cristiana Baragli" userId="f2f47f27-1142-42e0-82d7-b78f086afdc0" providerId="ADAL" clId="{E08C9ECF-49B6-413E-8D49-754023CB3AF0}" dt="2022-06-21T09:37:45.257" v="12" actId="478"/>
          <ac:spMkLst>
            <pc:docMk/>
            <pc:sldMk cId="3168436612" sldId="280"/>
            <ac:spMk id="5" creationId="{AAE8199D-AC69-67B5-FD09-F15FA9E79AB2}"/>
          </ac:spMkLst>
        </pc:spChg>
      </pc:sldChg>
      <pc:sldChg chg="delSp mod">
        <pc:chgData name="Cristiana Baragli" userId="f2f47f27-1142-42e0-82d7-b78f086afdc0" providerId="ADAL" clId="{E08C9ECF-49B6-413E-8D49-754023CB3AF0}" dt="2022-06-21T09:37:43.433" v="9" actId="478"/>
        <pc:sldMkLst>
          <pc:docMk/>
          <pc:sldMk cId="179099158" sldId="282"/>
        </pc:sldMkLst>
        <pc:spChg chg="del">
          <ac:chgData name="Cristiana Baragli" userId="f2f47f27-1142-42e0-82d7-b78f086afdc0" providerId="ADAL" clId="{E08C9ECF-49B6-413E-8D49-754023CB3AF0}" dt="2022-06-21T09:37:43.433" v="9" actId="478"/>
          <ac:spMkLst>
            <pc:docMk/>
            <pc:sldMk cId="179099158" sldId="282"/>
            <ac:spMk id="7" creationId="{D0ED83AD-3F20-93B2-FAF4-4E281DA96C8F}"/>
          </ac:spMkLst>
        </pc:spChg>
      </pc:sldChg>
      <pc:sldChg chg="delSp mod">
        <pc:chgData name="Cristiana Baragli" userId="f2f47f27-1142-42e0-82d7-b78f086afdc0" providerId="ADAL" clId="{E08C9ECF-49B6-413E-8D49-754023CB3AF0}" dt="2022-06-21T09:37:41.968" v="7" actId="478"/>
        <pc:sldMkLst>
          <pc:docMk/>
          <pc:sldMk cId="519460986" sldId="283"/>
        </pc:sldMkLst>
        <pc:spChg chg="del">
          <ac:chgData name="Cristiana Baragli" userId="f2f47f27-1142-42e0-82d7-b78f086afdc0" providerId="ADAL" clId="{E08C9ECF-49B6-413E-8D49-754023CB3AF0}" dt="2022-06-21T09:37:41.968" v="7" actId="478"/>
          <ac:spMkLst>
            <pc:docMk/>
            <pc:sldMk cId="519460986" sldId="283"/>
            <ac:spMk id="7" creationId="{E3199E48-01C7-74F0-FB3D-80BEF81EF8D0}"/>
          </ac:spMkLst>
        </pc:spChg>
      </pc:sldChg>
      <pc:sldMasterChg chg="modSldLayout">
        <pc:chgData name="Cristiana Baragli" userId="f2f47f27-1142-42e0-82d7-b78f086afdc0" providerId="ADAL" clId="{E08C9ECF-49B6-413E-8D49-754023CB3AF0}" dt="2022-06-21T09:37:52.083" v="14"/>
        <pc:sldMasterMkLst>
          <pc:docMk/>
          <pc:sldMasterMk cId="1697363111" sldId="2147483661"/>
        </pc:sldMasterMkLst>
        <pc:sldLayoutChg chg="addSp modSp">
          <pc:chgData name="Cristiana Baragli" userId="f2f47f27-1142-42e0-82d7-b78f086afdc0" providerId="ADAL" clId="{E08C9ECF-49B6-413E-8D49-754023CB3AF0}" dt="2022-06-21T09:37:48.508" v="13"/>
          <pc:sldLayoutMkLst>
            <pc:docMk/>
            <pc:sldMasterMk cId="1697363111" sldId="2147483661"/>
            <pc:sldLayoutMk cId="868690883" sldId="2147483663"/>
          </pc:sldLayoutMkLst>
          <pc:spChg chg="add mod">
            <ac:chgData name="Cristiana Baragli" userId="f2f47f27-1142-42e0-82d7-b78f086afdc0" providerId="ADAL" clId="{E08C9ECF-49B6-413E-8D49-754023CB3AF0}" dt="2022-06-21T09:37:48.508" v="13"/>
            <ac:spMkLst>
              <pc:docMk/>
              <pc:sldMasterMk cId="1697363111" sldId="2147483661"/>
              <pc:sldLayoutMk cId="868690883" sldId="2147483663"/>
              <ac:spMk id="10" creationId="{4C6A5768-FCEE-B3EC-AAD1-8BC58401A173}"/>
            </ac:spMkLst>
          </pc:spChg>
        </pc:sldLayoutChg>
        <pc:sldLayoutChg chg="addSp modSp">
          <pc:chgData name="Cristiana Baragli" userId="f2f47f27-1142-42e0-82d7-b78f086afdc0" providerId="ADAL" clId="{E08C9ECF-49B6-413E-8D49-754023CB3AF0}" dt="2022-06-21T09:37:52.083" v="14"/>
          <pc:sldLayoutMkLst>
            <pc:docMk/>
            <pc:sldMasterMk cId="1697363111" sldId="2147483661"/>
            <pc:sldLayoutMk cId="3897811870" sldId="2147483664"/>
          </pc:sldLayoutMkLst>
          <pc:spChg chg="add mod">
            <ac:chgData name="Cristiana Baragli" userId="f2f47f27-1142-42e0-82d7-b78f086afdc0" providerId="ADAL" clId="{E08C9ECF-49B6-413E-8D49-754023CB3AF0}" dt="2022-06-21T09:37:52.083" v="14"/>
            <ac:spMkLst>
              <pc:docMk/>
              <pc:sldMasterMk cId="1697363111" sldId="2147483661"/>
              <pc:sldLayoutMk cId="3897811870" sldId="2147483664"/>
              <ac:spMk id="9" creationId="{CE036C2D-E0BD-ABE1-13D0-035FA5CA3236}"/>
            </ac:spMkLst>
          </pc:spChg>
        </pc:sldLayoutChg>
      </pc:sldMasterChg>
    </pc:docChg>
  </pc:docChgLst>
  <pc:docChgLst>
    <pc:chgData name="Antonio Rosario Miele" userId="3fca64d0-7119-45fc-ae3c-a4bac9250069" providerId="ADAL" clId="{996981BC-491E-1047-A304-6CCDDFDA22EF}"/>
    <pc:docChg chg="modSld">
      <pc:chgData name="Antonio Rosario Miele" userId="3fca64d0-7119-45fc-ae3c-a4bac9250069" providerId="ADAL" clId="{996981BC-491E-1047-A304-6CCDDFDA22EF}" dt="2022-08-30T14:21:12.824" v="1" actId="20577"/>
      <pc:docMkLst>
        <pc:docMk/>
      </pc:docMkLst>
      <pc:sldChg chg="modSp mod">
        <pc:chgData name="Antonio Rosario Miele" userId="3fca64d0-7119-45fc-ae3c-a4bac9250069" providerId="ADAL" clId="{996981BC-491E-1047-A304-6CCDDFDA22EF}" dt="2022-08-30T14:21:12.824" v="1" actId="20577"/>
        <pc:sldMkLst>
          <pc:docMk/>
          <pc:sldMk cId="651410679" sldId="279"/>
        </pc:sldMkLst>
        <pc:spChg chg="mod">
          <ac:chgData name="Antonio Rosario Miele" userId="3fca64d0-7119-45fc-ae3c-a4bac9250069" providerId="ADAL" clId="{996981BC-491E-1047-A304-6CCDDFDA22EF}" dt="2022-08-30T14:21:12.824" v="1" actId="20577"/>
          <ac:spMkLst>
            <pc:docMk/>
            <pc:sldMk cId="651410679" sldId="279"/>
            <ac:spMk id="3" creationId="{00000000-0000-0000-0000-000000000000}"/>
          </ac:spMkLst>
        </pc:spChg>
      </pc:sldChg>
    </pc:docChg>
  </pc:docChgLst>
  <pc:docChgLst>
    <pc:chgData name="Cristiana Baragli" userId="f2f47f27-1142-42e0-82d7-b78f086afdc0" providerId="ADAL" clId="{43E7EA4E-63E5-43AA-B486-B80EF2DD6F31}"/>
    <pc:docChg chg="undo custSel modSld">
      <pc:chgData name="Cristiana Baragli" userId="f2f47f27-1142-42e0-82d7-b78f086afdc0" providerId="ADAL" clId="{43E7EA4E-63E5-43AA-B486-B80EF2DD6F31}" dt="2022-05-30T09:12:31.798" v="13"/>
      <pc:docMkLst>
        <pc:docMk/>
      </pc:docMkLst>
      <pc:sldChg chg="addSp delSp modSp mod">
        <pc:chgData name="Cristiana Baragli" userId="f2f47f27-1142-42e0-82d7-b78f086afdc0" providerId="ADAL" clId="{43E7EA4E-63E5-43AA-B486-B80EF2DD6F31}" dt="2022-05-30T09:12:19.919" v="3"/>
        <pc:sldMkLst>
          <pc:docMk/>
          <pc:sldMk cId="1733597570" sldId="269"/>
        </pc:sldMkLst>
        <pc:spChg chg="add del">
          <ac:chgData name="Cristiana Baragli" userId="f2f47f27-1142-42e0-82d7-b78f086afdc0" providerId="ADAL" clId="{43E7EA4E-63E5-43AA-B486-B80EF2DD6F31}" dt="2022-05-30T09:11:56.606" v="1" actId="22"/>
          <ac:spMkLst>
            <pc:docMk/>
            <pc:sldMk cId="1733597570" sldId="269"/>
            <ac:spMk id="6" creationId="{0998FE7D-6D4A-9693-0A0B-25AA7A2A1D5D}"/>
          </ac:spMkLst>
        </pc:spChg>
        <pc:spChg chg="add mod">
          <ac:chgData name="Cristiana Baragli" userId="f2f47f27-1142-42e0-82d7-b78f086afdc0" providerId="ADAL" clId="{43E7EA4E-63E5-43AA-B486-B80EF2DD6F31}" dt="2022-05-30T09:12:19.919" v="3"/>
          <ac:spMkLst>
            <pc:docMk/>
            <pc:sldMk cId="1733597570" sldId="269"/>
            <ac:spMk id="7" creationId="{818CD329-7C03-0B22-4EC6-A79DCAA74D08}"/>
          </ac:spMkLst>
        </pc:spChg>
      </pc:sldChg>
      <pc:sldChg chg="addSp modSp">
        <pc:chgData name="Cristiana Baragli" userId="f2f47f27-1142-42e0-82d7-b78f086afdc0" providerId="ADAL" clId="{43E7EA4E-63E5-43AA-B486-B80EF2DD6F31}" dt="2022-05-30T09:12:24.974" v="5"/>
        <pc:sldMkLst>
          <pc:docMk/>
          <pc:sldMk cId="527398148" sldId="270"/>
        </pc:sldMkLst>
        <pc:spChg chg="add mod">
          <ac:chgData name="Cristiana Baragli" userId="f2f47f27-1142-42e0-82d7-b78f086afdc0" providerId="ADAL" clId="{43E7EA4E-63E5-43AA-B486-B80EF2DD6F31}" dt="2022-05-30T09:12:24.974" v="5"/>
          <ac:spMkLst>
            <pc:docMk/>
            <pc:sldMk cId="527398148" sldId="270"/>
            <ac:spMk id="5" creationId="{89EC8A47-29B4-DBC0-91D6-C921302E8773}"/>
          </ac:spMkLst>
        </pc:spChg>
      </pc:sldChg>
      <pc:sldChg chg="addSp modSp">
        <pc:chgData name="Cristiana Baragli" userId="f2f47f27-1142-42e0-82d7-b78f086afdc0" providerId="ADAL" clId="{43E7EA4E-63E5-43AA-B486-B80EF2DD6F31}" dt="2022-05-30T09:12:25.935" v="6"/>
        <pc:sldMkLst>
          <pc:docMk/>
          <pc:sldMk cId="1976624184" sldId="271"/>
        </pc:sldMkLst>
        <pc:spChg chg="add mod">
          <ac:chgData name="Cristiana Baragli" userId="f2f47f27-1142-42e0-82d7-b78f086afdc0" providerId="ADAL" clId="{43E7EA4E-63E5-43AA-B486-B80EF2DD6F31}" dt="2022-05-30T09:12:25.935" v="6"/>
          <ac:spMkLst>
            <pc:docMk/>
            <pc:sldMk cId="1976624184" sldId="271"/>
            <ac:spMk id="7" creationId="{418E2661-6A1D-6A51-E184-2A7872D243C8}"/>
          </ac:spMkLst>
        </pc:spChg>
      </pc:sldChg>
      <pc:sldChg chg="addSp modSp">
        <pc:chgData name="Cristiana Baragli" userId="f2f47f27-1142-42e0-82d7-b78f086afdc0" providerId="ADAL" clId="{43E7EA4E-63E5-43AA-B486-B80EF2DD6F31}" dt="2022-05-30T09:12:26.837" v="7"/>
        <pc:sldMkLst>
          <pc:docMk/>
          <pc:sldMk cId="3985606328" sldId="272"/>
        </pc:sldMkLst>
        <pc:spChg chg="add mod">
          <ac:chgData name="Cristiana Baragli" userId="f2f47f27-1142-42e0-82d7-b78f086afdc0" providerId="ADAL" clId="{43E7EA4E-63E5-43AA-B486-B80EF2DD6F31}" dt="2022-05-30T09:12:26.837" v="7"/>
          <ac:spMkLst>
            <pc:docMk/>
            <pc:sldMk cId="3985606328" sldId="272"/>
            <ac:spMk id="6" creationId="{C8421143-4390-5032-92BF-40CB42DB4A82}"/>
          </ac:spMkLst>
        </pc:spChg>
      </pc:sldChg>
      <pc:sldChg chg="addSp modSp">
        <pc:chgData name="Cristiana Baragli" userId="f2f47f27-1142-42e0-82d7-b78f086afdc0" providerId="ADAL" clId="{43E7EA4E-63E5-43AA-B486-B80EF2DD6F31}" dt="2022-05-30T09:12:27.807" v="8"/>
        <pc:sldMkLst>
          <pc:docMk/>
          <pc:sldMk cId="3745847388" sldId="273"/>
        </pc:sldMkLst>
        <pc:spChg chg="add mod">
          <ac:chgData name="Cristiana Baragli" userId="f2f47f27-1142-42e0-82d7-b78f086afdc0" providerId="ADAL" clId="{43E7EA4E-63E5-43AA-B486-B80EF2DD6F31}" dt="2022-05-30T09:12:27.807" v="8"/>
          <ac:spMkLst>
            <pc:docMk/>
            <pc:sldMk cId="3745847388" sldId="273"/>
            <ac:spMk id="6" creationId="{C5441DE9-0448-8CBD-80B2-247A77729B60}"/>
          </ac:spMkLst>
        </pc:spChg>
      </pc:sldChg>
      <pc:sldChg chg="addSp modSp">
        <pc:chgData name="Cristiana Baragli" userId="f2f47f27-1142-42e0-82d7-b78f086afdc0" providerId="ADAL" clId="{43E7EA4E-63E5-43AA-B486-B80EF2DD6F31}" dt="2022-05-30T09:12:29.181" v="10"/>
        <pc:sldMkLst>
          <pc:docMk/>
          <pc:sldMk cId="3019595632" sldId="275"/>
        </pc:sldMkLst>
        <pc:spChg chg="add mod">
          <ac:chgData name="Cristiana Baragli" userId="f2f47f27-1142-42e0-82d7-b78f086afdc0" providerId="ADAL" clId="{43E7EA4E-63E5-43AA-B486-B80EF2DD6F31}" dt="2022-05-30T09:12:29.181" v="10"/>
          <ac:spMkLst>
            <pc:docMk/>
            <pc:sldMk cId="3019595632" sldId="275"/>
            <ac:spMk id="6" creationId="{701017B0-479C-7262-149C-FD417D6E2EBB}"/>
          </ac:spMkLst>
        </pc:spChg>
      </pc:sldChg>
      <pc:sldChg chg="addSp modSp">
        <pc:chgData name="Cristiana Baragli" userId="f2f47f27-1142-42e0-82d7-b78f086afdc0" providerId="ADAL" clId="{43E7EA4E-63E5-43AA-B486-B80EF2DD6F31}" dt="2022-05-30T09:12:30.549" v="12"/>
        <pc:sldMkLst>
          <pc:docMk/>
          <pc:sldMk cId="833955980" sldId="277"/>
        </pc:sldMkLst>
        <pc:spChg chg="add mod">
          <ac:chgData name="Cristiana Baragli" userId="f2f47f27-1142-42e0-82d7-b78f086afdc0" providerId="ADAL" clId="{43E7EA4E-63E5-43AA-B486-B80EF2DD6F31}" dt="2022-05-30T09:12:30.549" v="12"/>
          <ac:spMkLst>
            <pc:docMk/>
            <pc:sldMk cId="833955980" sldId="277"/>
            <ac:spMk id="5" creationId="{A40DB9FB-12CA-56E2-2048-CAB8693F85CD}"/>
          </ac:spMkLst>
        </pc:spChg>
      </pc:sldChg>
      <pc:sldChg chg="addSp modSp">
        <pc:chgData name="Cristiana Baragli" userId="f2f47f27-1142-42e0-82d7-b78f086afdc0" providerId="ADAL" clId="{43E7EA4E-63E5-43AA-B486-B80EF2DD6F31}" dt="2022-05-30T09:12:23.742" v="4"/>
        <pc:sldMkLst>
          <pc:docMk/>
          <pc:sldMk cId="651410679" sldId="279"/>
        </pc:sldMkLst>
        <pc:spChg chg="add mod">
          <ac:chgData name="Cristiana Baragli" userId="f2f47f27-1142-42e0-82d7-b78f086afdc0" providerId="ADAL" clId="{43E7EA4E-63E5-43AA-B486-B80EF2DD6F31}" dt="2022-05-30T09:12:23.742" v="4"/>
          <ac:spMkLst>
            <pc:docMk/>
            <pc:sldMk cId="651410679" sldId="279"/>
            <ac:spMk id="5" creationId="{EA06A60B-1EBA-0117-1208-99D98A84C7AB}"/>
          </ac:spMkLst>
        </pc:spChg>
      </pc:sldChg>
      <pc:sldChg chg="addSp modSp">
        <pc:chgData name="Cristiana Baragli" userId="f2f47f27-1142-42e0-82d7-b78f086afdc0" providerId="ADAL" clId="{43E7EA4E-63E5-43AA-B486-B80EF2DD6F31}" dt="2022-05-30T09:12:31.798" v="13"/>
        <pc:sldMkLst>
          <pc:docMk/>
          <pc:sldMk cId="3168436612" sldId="280"/>
        </pc:sldMkLst>
        <pc:spChg chg="add mod">
          <ac:chgData name="Cristiana Baragli" userId="f2f47f27-1142-42e0-82d7-b78f086afdc0" providerId="ADAL" clId="{43E7EA4E-63E5-43AA-B486-B80EF2DD6F31}" dt="2022-05-30T09:12:31.798" v="13"/>
          <ac:spMkLst>
            <pc:docMk/>
            <pc:sldMk cId="3168436612" sldId="280"/>
            <ac:spMk id="5" creationId="{AAE8199D-AC69-67B5-FD09-F15FA9E79AB2}"/>
          </ac:spMkLst>
        </pc:spChg>
      </pc:sldChg>
      <pc:sldChg chg="addSp modSp">
        <pc:chgData name="Cristiana Baragli" userId="f2f47f27-1142-42e0-82d7-b78f086afdc0" providerId="ADAL" clId="{43E7EA4E-63E5-43AA-B486-B80EF2DD6F31}" dt="2022-05-30T09:12:29.934" v="11"/>
        <pc:sldMkLst>
          <pc:docMk/>
          <pc:sldMk cId="179099158" sldId="282"/>
        </pc:sldMkLst>
        <pc:spChg chg="add mod">
          <ac:chgData name="Cristiana Baragli" userId="f2f47f27-1142-42e0-82d7-b78f086afdc0" providerId="ADAL" clId="{43E7EA4E-63E5-43AA-B486-B80EF2DD6F31}" dt="2022-05-30T09:12:29.934" v="11"/>
          <ac:spMkLst>
            <pc:docMk/>
            <pc:sldMk cId="179099158" sldId="282"/>
            <ac:spMk id="7" creationId="{D0ED83AD-3F20-93B2-FAF4-4E281DA96C8F}"/>
          </ac:spMkLst>
        </pc:spChg>
      </pc:sldChg>
      <pc:sldChg chg="addSp modSp">
        <pc:chgData name="Cristiana Baragli" userId="f2f47f27-1142-42e0-82d7-b78f086afdc0" providerId="ADAL" clId="{43E7EA4E-63E5-43AA-B486-B80EF2DD6F31}" dt="2022-05-30T09:12:28.613" v="9"/>
        <pc:sldMkLst>
          <pc:docMk/>
          <pc:sldMk cId="519460986" sldId="283"/>
        </pc:sldMkLst>
        <pc:spChg chg="add mod">
          <ac:chgData name="Cristiana Baragli" userId="f2f47f27-1142-42e0-82d7-b78f086afdc0" providerId="ADAL" clId="{43E7EA4E-63E5-43AA-B486-B80EF2DD6F31}" dt="2022-05-30T09:12:28.613" v="9"/>
          <ac:spMkLst>
            <pc:docMk/>
            <pc:sldMk cId="519460986" sldId="283"/>
            <ac:spMk id="7" creationId="{E3199E48-01C7-74F0-FB3D-80BEF81EF8D0}"/>
          </ac:spMkLst>
        </pc:spChg>
      </pc:sldChg>
    </pc:docChg>
  </pc:docChgLst>
  <pc:docChgLst>
    <pc:chgData name="Antonio Rosario Miele" userId="3fca64d0-7119-45fc-ae3c-a4bac9250069" providerId="ADAL" clId="{8F2DE4CE-1EEA-794D-8A0F-E61A90F5D8B3}"/>
    <pc:docChg chg="undo custSel addSld delSld modSld sldOrd">
      <pc:chgData name="Antonio Rosario Miele" userId="3fca64d0-7119-45fc-ae3c-a4bac9250069" providerId="ADAL" clId="{8F2DE4CE-1EEA-794D-8A0F-E61A90F5D8B3}" dt="2022-04-08T08:24:53.787" v="2341" actId="1036"/>
      <pc:docMkLst>
        <pc:docMk/>
      </pc:docMkLst>
      <pc:sldChg chg="addSp delSp modSp mod">
        <pc:chgData name="Antonio Rosario Miele" userId="3fca64d0-7119-45fc-ae3c-a4bac9250069" providerId="ADAL" clId="{8F2DE4CE-1EEA-794D-8A0F-E61A90F5D8B3}" dt="2022-04-05T07:22:06.375" v="20"/>
        <pc:sldMkLst>
          <pc:docMk/>
          <pc:sldMk cId="0" sldId="256"/>
        </pc:sldMkLst>
        <pc:spChg chg="add del mod">
          <ac:chgData name="Antonio Rosario Miele" userId="3fca64d0-7119-45fc-ae3c-a4bac9250069" providerId="ADAL" clId="{8F2DE4CE-1EEA-794D-8A0F-E61A90F5D8B3}" dt="2022-04-05T07:22:06.375" v="20"/>
          <ac:spMkLst>
            <pc:docMk/>
            <pc:sldMk cId="0" sldId="256"/>
            <ac:spMk id="2" creationId="{B7E06563-BE7F-CB4C-BB77-86F1CB1F1913}"/>
          </ac:spMkLst>
        </pc:spChg>
      </pc:sldChg>
      <pc:sldChg chg="addSp delSp modSp mod">
        <pc:chgData name="Antonio Rosario Miele" userId="3fca64d0-7119-45fc-ae3c-a4bac9250069" providerId="ADAL" clId="{8F2DE4CE-1EEA-794D-8A0F-E61A90F5D8B3}" dt="2022-04-08T08:24:53.787" v="2341" actId="1036"/>
        <pc:sldMkLst>
          <pc:docMk/>
          <pc:sldMk cId="4211891220" sldId="257"/>
        </pc:sldMkLst>
        <pc:spChg chg="mod">
          <ac:chgData name="Antonio Rosario Miele" userId="3fca64d0-7119-45fc-ae3c-a4bac9250069" providerId="ADAL" clId="{8F2DE4CE-1EEA-794D-8A0F-E61A90F5D8B3}" dt="2022-04-06T12:24:30.665" v="1063" actId="14100"/>
          <ac:spMkLst>
            <pc:docMk/>
            <pc:sldMk cId="4211891220" sldId="257"/>
            <ac:spMk id="8" creationId="{986F1A6D-C4DD-412B-9090-B52431A3F8D6}"/>
          </ac:spMkLst>
        </pc:spChg>
        <pc:spChg chg="mod">
          <ac:chgData name="Antonio Rosario Miele" userId="3fca64d0-7119-45fc-ae3c-a4bac9250069" providerId="ADAL" clId="{8F2DE4CE-1EEA-794D-8A0F-E61A90F5D8B3}" dt="2022-04-05T07:44:41.917" v="43" actId="1036"/>
          <ac:spMkLst>
            <pc:docMk/>
            <pc:sldMk cId="4211891220" sldId="257"/>
            <ac:spMk id="9" creationId="{FEDBC8CE-F613-4EA7-B266-CC4BF59AF820}"/>
          </ac:spMkLst>
        </pc:spChg>
        <pc:spChg chg="mod">
          <ac:chgData name="Antonio Rosario Miele" userId="3fca64d0-7119-45fc-ae3c-a4bac9250069" providerId="ADAL" clId="{8F2DE4CE-1EEA-794D-8A0F-E61A90F5D8B3}" dt="2022-04-05T07:44:45.974" v="44" actId="1036"/>
          <ac:spMkLst>
            <pc:docMk/>
            <pc:sldMk cId="4211891220" sldId="257"/>
            <ac:spMk id="10" creationId="{A6F20EDD-B0D1-4F86-8441-1A6B40C1673F}"/>
          </ac:spMkLst>
        </pc:spChg>
        <pc:spChg chg="mod">
          <ac:chgData name="Antonio Rosario Miele" userId="3fca64d0-7119-45fc-ae3c-a4bac9250069" providerId="ADAL" clId="{8F2DE4CE-1EEA-794D-8A0F-E61A90F5D8B3}" dt="2022-04-05T07:44:35.654" v="39" actId="1036"/>
          <ac:spMkLst>
            <pc:docMk/>
            <pc:sldMk cId="4211891220" sldId="257"/>
            <ac:spMk id="11" creationId="{A2A4757F-02BA-496A-9D7A-42B64DEB77AB}"/>
          </ac:spMkLst>
        </pc:spChg>
        <pc:spChg chg="mod">
          <ac:chgData name="Antonio Rosario Miele" userId="3fca64d0-7119-45fc-ae3c-a4bac9250069" providerId="ADAL" clId="{8F2DE4CE-1EEA-794D-8A0F-E61A90F5D8B3}" dt="2022-04-06T12:24:38.067" v="1087" actId="1036"/>
          <ac:spMkLst>
            <pc:docMk/>
            <pc:sldMk cId="4211891220" sldId="257"/>
            <ac:spMk id="12" creationId="{9EB0A0FB-3322-475F-8D05-88710041B0CE}"/>
          </ac:spMkLst>
        </pc:spChg>
        <pc:spChg chg="mod">
          <ac:chgData name="Antonio Rosario Miele" userId="3fca64d0-7119-45fc-ae3c-a4bac9250069" providerId="ADAL" clId="{8F2DE4CE-1EEA-794D-8A0F-E61A90F5D8B3}" dt="2022-04-06T12:24:38.067" v="1087" actId="1036"/>
          <ac:spMkLst>
            <pc:docMk/>
            <pc:sldMk cId="4211891220" sldId="257"/>
            <ac:spMk id="13" creationId="{8E24BD2F-24B3-43FC-A401-04345EBC7860}"/>
          </ac:spMkLst>
        </pc:spChg>
        <pc:spChg chg="add del mod">
          <ac:chgData name="Antonio Rosario Miele" userId="3fca64d0-7119-45fc-ae3c-a4bac9250069" providerId="ADAL" clId="{8F2DE4CE-1EEA-794D-8A0F-E61A90F5D8B3}" dt="2022-04-06T12:22:49.937" v="1047" actId="478"/>
          <ac:spMkLst>
            <pc:docMk/>
            <pc:sldMk cId="4211891220" sldId="257"/>
            <ac:spMk id="16" creationId="{9646D8DC-F159-7143-A7C9-7E8E63EB7F16}"/>
          </ac:spMkLst>
        </pc:spChg>
        <pc:spChg chg="mod">
          <ac:chgData name="Antonio Rosario Miele" userId="3fca64d0-7119-45fc-ae3c-a4bac9250069" providerId="ADAL" clId="{8F2DE4CE-1EEA-794D-8A0F-E61A90F5D8B3}" dt="2022-04-08T08:24:53.787" v="2341" actId="1036"/>
          <ac:spMkLst>
            <pc:docMk/>
            <pc:sldMk cId="4211891220" sldId="257"/>
            <ac:spMk id="18" creationId="{F3B592D3-09F0-472F-A710-DCFF07266BA3}"/>
          </ac:spMkLst>
        </pc:spChg>
      </pc:sldChg>
      <pc:sldChg chg="add del">
        <pc:chgData name="Antonio Rosario Miele" userId="3fca64d0-7119-45fc-ae3c-a4bac9250069" providerId="ADAL" clId="{8F2DE4CE-1EEA-794D-8A0F-E61A90F5D8B3}" dt="2022-04-05T07:14:03.759" v="1"/>
        <pc:sldMkLst>
          <pc:docMk/>
          <pc:sldMk cId="559078124" sldId="259"/>
        </pc:sldMkLst>
      </pc:sldChg>
      <pc:sldChg chg="modSp del">
        <pc:chgData name="Antonio Rosario Miele" userId="3fca64d0-7119-45fc-ae3c-a4bac9250069" providerId="ADAL" clId="{8F2DE4CE-1EEA-794D-8A0F-E61A90F5D8B3}" dt="2022-04-06T12:22:14.224" v="1040" actId="2696"/>
        <pc:sldMkLst>
          <pc:docMk/>
          <pc:sldMk cId="765211860" sldId="275"/>
        </pc:sldMkLst>
        <pc:spChg chg="mod">
          <ac:chgData name="Antonio Rosario Miele" userId="3fca64d0-7119-45fc-ae3c-a4bac9250069" providerId="ADAL" clId="{8F2DE4CE-1EEA-794D-8A0F-E61A90F5D8B3}" dt="2022-04-05T07:46:01.145" v="48"/>
          <ac:spMkLst>
            <pc:docMk/>
            <pc:sldMk cId="765211860" sldId="275"/>
            <ac:spMk id="10" creationId="{9157B2C1-60BD-4C52-9B5E-1DFA61701C4A}"/>
          </ac:spMkLst>
        </pc:spChg>
      </pc:sldChg>
      <pc:sldChg chg="addSp delSp modSp del mod modAnim">
        <pc:chgData name="Antonio Rosario Miele" userId="3fca64d0-7119-45fc-ae3c-a4bac9250069" providerId="ADAL" clId="{8F2DE4CE-1EEA-794D-8A0F-E61A90F5D8B3}" dt="2022-04-06T12:20:34.945" v="1021" actId="2696"/>
        <pc:sldMkLst>
          <pc:docMk/>
          <pc:sldMk cId="1986591459" sldId="276"/>
        </pc:sldMkLst>
        <pc:spChg chg="mod">
          <ac:chgData name="Antonio Rosario Miele" userId="3fca64d0-7119-45fc-ae3c-a4bac9250069" providerId="ADAL" clId="{8F2DE4CE-1EEA-794D-8A0F-E61A90F5D8B3}" dt="2022-04-05T07:48:31.823" v="134" actId="1037"/>
          <ac:spMkLst>
            <pc:docMk/>
            <pc:sldMk cId="1986591459" sldId="276"/>
            <ac:spMk id="2" creationId="{15D1ECD8-D307-459E-83F0-FE1C3E892531}"/>
          </ac:spMkLst>
        </pc:spChg>
        <pc:spChg chg="del mod topLvl">
          <ac:chgData name="Antonio Rosario Miele" userId="3fca64d0-7119-45fc-ae3c-a4bac9250069" providerId="ADAL" clId="{8F2DE4CE-1EEA-794D-8A0F-E61A90F5D8B3}" dt="2022-04-05T07:51:09.438" v="165" actId="478"/>
          <ac:spMkLst>
            <pc:docMk/>
            <pc:sldMk cId="1986591459" sldId="276"/>
            <ac:spMk id="3" creationId="{D1828CAA-B9AC-4310-8A50-E31F3747189B}"/>
          </ac:spMkLst>
        </pc:spChg>
        <pc:spChg chg="mod">
          <ac:chgData name="Antonio Rosario Miele" userId="3fca64d0-7119-45fc-ae3c-a4bac9250069" providerId="ADAL" clId="{8F2DE4CE-1EEA-794D-8A0F-E61A90F5D8B3}" dt="2022-04-05T07:46:44.573" v="88" actId="1035"/>
          <ac:spMkLst>
            <pc:docMk/>
            <pc:sldMk cId="1986591459" sldId="276"/>
            <ac:spMk id="9" creationId="{8CB3A70A-E4AC-41E0-8D5F-706DAA92BB7A}"/>
          </ac:spMkLst>
        </pc:spChg>
        <pc:spChg chg="mod">
          <ac:chgData name="Antonio Rosario Miele" userId="3fca64d0-7119-45fc-ae3c-a4bac9250069" providerId="ADAL" clId="{8F2DE4CE-1EEA-794D-8A0F-E61A90F5D8B3}" dt="2022-04-05T07:46:44.573" v="88" actId="1035"/>
          <ac:spMkLst>
            <pc:docMk/>
            <pc:sldMk cId="1986591459" sldId="276"/>
            <ac:spMk id="10" creationId="{01766FF8-3A27-4170-AC90-875FEA6171F8}"/>
          </ac:spMkLst>
        </pc:spChg>
        <pc:spChg chg="mod">
          <ac:chgData name="Antonio Rosario Miele" userId="3fca64d0-7119-45fc-ae3c-a4bac9250069" providerId="ADAL" clId="{8F2DE4CE-1EEA-794D-8A0F-E61A90F5D8B3}" dt="2022-04-05T07:46:57.890" v="94" actId="1036"/>
          <ac:spMkLst>
            <pc:docMk/>
            <pc:sldMk cId="1986591459" sldId="276"/>
            <ac:spMk id="11" creationId="{8BD5358F-1594-4BC5-A178-D8A492BC1B9F}"/>
          </ac:spMkLst>
        </pc:spChg>
        <pc:spChg chg="mod">
          <ac:chgData name="Antonio Rosario Miele" userId="3fca64d0-7119-45fc-ae3c-a4bac9250069" providerId="ADAL" clId="{8F2DE4CE-1EEA-794D-8A0F-E61A90F5D8B3}" dt="2022-04-05T07:46:57.890" v="94" actId="1036"/>
          <ac:spMkLst>
            <pc:docMk/>
            <pc:sldMk cId="1986591459" sldId="276"/>
            <ac:spMk id="14" creationId="{A072250C-925E-40C8-8FE2-8C1BC480F08D}"/>
          </ac:spMkLst>
        </pc:spChg>
        <pc:spChg chg="mod">
          <ac:chgData name="Antonio Rosario Miele" userId="3fca64d0-7119-45fc-ae3c-a4bac9250069" providerId="ADAL" clId="{8F2DE4CE-1EEA-794D-8A0F-E61A90F5D8B3}" dt="2022-04-05T07:47:36.419" v="108" actId="1036"/>
          <ac:spMkLst>
            <pc:docMk/>
            <pc:sldMk cId="1986591459" sldId="276"/>
            <ac:spMk id="15" creationId="{360558D6-2066-41A5-B548-52B36765A0C1}"/>
          </ac:spMkLst>
        </pc:spChg>
        <pc:spChg chg="mod">
          <ac:chgData name="Antonio Rosario Miele" userId="3fca64d0-7119-45fc-ae3c-a4bac9250069" providerId="ADAL" clId="{8F2DE4CE-1EEA-794D-8A0F-E61A90F5D8B3}" dt="2022-04-05T07:47:36.419" v="108" actId="1036"/>
          <ac:spMkLst>
            <pc:docMk/>
            <pc:sldMk cId="1986591459" sldId="276"/>
            <ac:spMk id="16" creationId="{3592914F-A6E7-418A-8EF2-BC85820ECAB6}"/>
          </ac:spMkLst>
        </pc:spChg>
        <pc:spChg chg="mod">
          <ac:chgData name="Antonio Rosario Miele" userId="3fca64d0-7119-45fc-ae3c-a4bac9250069" providerId="ADAL" clId="{8F2DE4CE-1EEA-794D-8A0F-E61A90F5D8B3}" dt="2022-04-05T07:47:36.419" v="108" actId="1036"/>
          <ac:spMkLst>
            <pc:docMk/>
            <pc:sldMk cId="1986591459" sldId="276"/>
            <ac:spMk id="17" creationId="{BB659432-E7AC-4C3F-9A7C-4494772C6E68}"/>
          </ac:spMkLst>
        </pc:spChg>
        <pc:spChg chg="mod">
          <ac:chgData name="Antonio Rosario Miele" userId="3fca64d0-7119-45fc-ae3c-a4bac9250069" providerId="ADAL" clId="{8F2DE4CE-1EEA-794D-8A0F-E61A90F5D8B3}" dt="2022-04-05T07:46:15.342" v="50" actId="14100"/>
          <ac:spMkLst>
            <pc:docMk/>
            <pc:sldMk cId="1986591459" sldId="276"/>
            <ac:spMk id="18" creationId="{F3B592D3-09F0-472F-A710-DCFF07266BA3}"/>
          </ac:spMkLst>
        </pc:spChg>
        <pc:spChg chg="mod">
          <ac:chgData name="Antonio Rosario Miele" userId="3fca64d0-7119-45fc-ae3c-a4bac9250069" providerId="ADAL" clId="{8F2DE4CE-1EEA-794D-8A0F-E61A90F5D8B3}" dt="2022-04-05T07:47:56.481" v="128" actId="1036"/>
          <ac:spMkLst>
            <pc:docMk/>
            <pc:sldMk cId="1986591459" sldId="276"/>
            <ac:spMk id="20" creationId="{616ACF27-9AFE-4E65-8F7C-8789E020BD1C}"/>
          </ac:spMkLst>
        </pc:spChg>
        <pc:spChg chg="mod">
          <ac:chgData name="Antonio Rosario Miele" userId="3fca64d0-7119-45fc-ae3c-a4bac9250069" providerId="ADAL" clId="{8F2DE4CE-1EEA-794D-8A0F-E61A90F5D8B3}" dt="2022-04-05T07:52:05.354" v="169" actId="1035"/>
          <ac:spMkLst>
            <pc:docMk/>
            <pc:sldMk cId="1986591459" sldId="276"/>
            <ac:spMk id="22" creationId="{B164B613-8E94-4100-9537-DE34683BFB76}"/>
          </ac:spMkLst>
        </pc:spChg>
        <pc:spChg chg="mod">
          <ac:chgData name="Antonio Rosario Miele" userId="3fca64d0-7119-45fc-ae3c-a4bac9250069" providerId="ADAL" clId="{8F2DE4CE-1EEA-794D-8A0F-E61A90F5D8B3}" dt="2022-04-05T07:48:05.751" v="129" actId="1076"/>
          <ac:spMkLst>
            <pc:docMk/>
            <pc:sldMk cId="1986591459" sldId="276"/>
            <ac:spMk id="26" creationId="{A90ECEC6-2889-40D9-B014-5FAA13435942}"/>
          </ac:spMkLst>
        </pc:spChg>
        <pc:spChg chg="mod">
          <ac:chgData name="Antonio Rosario Miele" userId="3fca64d0-7119-45fc-ae3c-a4bac9250069" providerId="ADAL" clId="{8F2DE4CE-1EEA-794D-8A0F-E61A90F5D8B3}" dt="2022-04-05T07:51:04.611" v="163"/>
          <ac:spMkLst>
            <pc:docMk/>
            <pc:sldMk cId="1986591459" sldId="276"/>
            <ac:spMk id="27" creationId="{2CEEEDEA-D292-944C-B8E1-754BF26BA536}"/>
          </ac:spMkLst>
        </pc:spChg>
        <pc:grpChg chg="del mod">
          <ac:chgData name="Antonio Rosario Miele" userId="3fca64d0-7119-45fc-ae3c-a4bac9250069" providerId="ADAL" clId="{8F2DE4CE-1EEA-794D-8A0F-E61A90F5D8B3}" dt="2022-04-05T07:49:49.744" v="151" actId="165"/>
          <ac:grpSpMkLst>
            <pc:docMk/>
            <pc:sldMk cId="1986591459" sldId="276"/>
            <ac:grpSpMk id="6" creationId="{CCBA3D04-58E2-4A78-89CE-6194CF4DC4FD}"/>
          </ac:grpSpMkLst>
        </pc:grpChg>
        <pc:grpChg chg="add mod">
          <ac:chgData name="Antonio Rosario Miele" userId="3fca64d0-7119-45fc-ae3c-a4bac9250069" providerId="ADAL" clId="{8F2DE4CE-1EEA-794D-8A0F-E61A90F5D8B3}" dt="2022-04-05T07:51:18.166" v="167" actId="1076"/>
          <ac:grpSpMkLst>
            <pc:docMk/>
            <pc:sldMk cId="1986591459" sldId="276"/>
            <ac:grpSpMk id="24" creationId="{176698D9-DC19-0B41-87E0-4EEC536A6AE2}"/>
          </ac:grpSpMkLst>
        </pc:grpChg>
        <pc:cxnChg chg="del mod topLvl">
          <ac:chgData name="Antonio Rosario Miele" userId="3fca64d0-7119-45fc-ae3c-a4bac9250069" providerId="ADAL" clId="{8F2DE4CE-1EEA-794D-8A0F-E61A90F5D8B3}" dt="2022-04-05T07:51:12.143" v="166" actId="478"/>
          <ac:cxnSpMkLst>
            <pc:docMk/>
            <pc:sldMk cId="1986591459" sldId="276"/>
            <ac:cxnSpMk id="5" creationId="{01A60139-BE7F-4D9A-BE2A-8035FBD4FFE3}"/>
          </ac:cxnSpMkLst>
        </pc:cxnChg>
        <pc:cxnChg chg="del mod topLvl">
          <ac:chgData name="Antonio Rosario Miele" userId="3fca64d0-7119-45fc-ae3c-a4bac9250069" providerId="ADAL" clId="{8F2DE4CE-1EEA-794D-8A0F-E61A90F5D8B3}" dt="2022-04-05T07:51:12.143" v="166" actId="478"/>
          <ac:cxnSpMkLst>
            <pc:docMk/>
            <pc:sldMk cId="1986591459" sldId="276"/>
            <ac:cxnSpMk id="21" creationId="{D01C6F69-36DC-4B09-892C-4F324BE5508B}"/>
          </ac:cxnSpMkLst>
        </pc:cxnChg>
        <pc:cxnChg chg="del mod topLvl">
          <ac:chgData name="Antonio Rosario Miele" userId="3fca64d0-7119-45fc-ae3c-a4bac9250069" providerId="ADAL" clId="{8F2DE4CE-1EEA-794D-8A0F-E61A90F5D8B3}" dt="2022-04-05T07:51:12.143" v="166" actId="478"/>
          <ac:cxnSpMkLst>
            <pc:docMk/>
            <pc:sldMk cId="1986591459" sldId="276"/>
            <ac:cxnSpMk id="23" creationId="{195D0F0C-B8E9-46DB-BE65-85B637051E1F}"/>
          </ac:cxnSpMkLst>
        </pc:cxnChg>
        <pc:cxnChg chg="mod">
          <ac:chgData name="Antonio Rosario Miele" userId="3fca64d0-7119-45fc-ae3c-a4bac9250069" providerId="ADAL" clId="{8F2DE4CE-1EEA-794D-8A0F-E61A90F5D8B3}" dt="2022-04-05T07:51:04.611" v="163"/>
          <ac:cxnSpMkLst>
            <pc:docMk/>
            <pc:sldMk cId="1986591459" sldId="276"/>
            <ac:cxnSpMk id="28" creationId="{896FC523-DAEA-7F4D-ADEF-DECB5B8E7B59}"/>
          </ac:cxnSpMkLst>
        </pc:cxnChg>
        <pc:cxnChg chg="mod">
          <ac:chgData name="Antonio Rosario Miele" userId="3fca64d0-7119-45fc-ae3c-a4bac9250069" providerId="ADAL" clId="{8F2DE4CE-1EEA-794D-8A0F-E61A90F5D8B3}" dt="2022-04-05T07:51:04.611" v="163"/>
          <ac:cxnSpMkLst>
            <pc:docMk/>
            <pc:sldMk cId="1986591459" sldId="276"/>
            <ac:cxnSpMk id="29" creationId="{3D964F1B-918E-9242-BD5D-7894844110D1}"/>
          </ac:cxnSpMkLst>
        </pc:cxnChg>
        <pc:cxnChg chg="mod">
          <ac:chgData name="Antonio Rosario Miele" userId="3fca64d0-7119-45fc-ae3c-a4bac9250069" providerId="ADAL" clId="{8F2DE4CE-1EEA-794D-8A0F-E61A90F5D8B3}" dt="2022-04-05T07:51:04.611" v="163"/>
          <ac:cxnSpMkLst>
            <pc:docMk/>
            <pc:sldMk cId="1986591459" sldId="276"/>
            <ac:cxnSpMk id="30" creationId="{56C98ED9-7038-1142-91DE-8557F748E60B}"/>
          </ac:cxnSpMkLst>
        </pc:cxnChg>
      </pc:sldChg>
      <pc:sldChg chg="addSp delSp modSp mod delAnim modAnim modNotesTx">
        <pc:chgData name="Antonio Rosario Miele" userId="3fca64d0-7119-45fc-ae3c-a4bac9250069" providerId="ADAL" clId="{8F2DE4CE-1EEA-794D-8A0F-E61A90F5D8B3}" dt="2022-04-07T10:22:49.986" v="2340" actId="20577"/>
        <pc:sldMkLst>
          <pc:docMk/>
          <pc:sldMk cId="2035094123" sldId="277"/>
        </pc:sldMkLst>
        <pc:spChg chg="add del">
          <ac:chgData name="Antonio Rosario Miele" userId="3fca64d0-7119-45fc-ae3c-a4bac9250069" providerId="ADAL" clId="{8F2DE4CE-1EEA-794D-8A0F-E61A90F5D8B3}" dt="2022-04-06T12:54:54.554" v="1455" actId="478"/>
          <ac:spMkLst>
            <pc:docMk/>
            <pc:sldMk cId="2035094123" sldId="277"/>
            <ac:spMk id="2" creationId="{52FEEFFA-E8CF-6B41-8D60-B29040AA69A6}"/>
          </ac:spMkLst>
        </pc:spChg>
        <pc:spChg chg="add mod">
          <ac:chgData name="Antonio Rosario Miele" userId="3fca64d0-7119-45fc-ae3c-a4bac9250069" providerId="ADAL" clId="{8F2DE4CE-1EEA-794D-8A0F-E61A90F5D8B3}" dt="2022-04-07T09:31:07.235" v="1729" actId="1036"/>
          <ac:spMkLst>
            <pc:docMk/>
            <pc:sldMk cId="2035094123" sldId="277"/>
            <ac:spMk id="3" creationId="{FAF2B7B3-6A8E-DC42-A8C6-3FFF469FF232}"/>
          </ac:spMkLst>
        </pc:spChg>
        <pc:spChg chg="del mod">
          <ac:chgData name="Antonio Rosario Miele" userId="3fca64d0-7119-45fc-ae3c-a4bac9250069" providerId="ADAL" clId="{8F2DE4CE-1EEA-794D-8A0F-E61A90F5D8B3}" dt="2022-04-07T09:23:06.127" v="1608" actId="478"/>
          <ac:spMkLst>
            <pc:docMk/>
            <pc:sldMk cId="2035094123" sldId="277"/>
            <ac:spMk id="4" creationId="{1AFA3CC3-1EBE-46B6-979D-F01A5647DC06}"/>
          </ac:spMkLst>
        </pc:spChg>
        <pc:spChg chg="add del mod">
          <ac:chgData name="Antonio Rosario Miele" userId="3fca64d0-7119-45fc-ae3c-a4bac9250069" providerId="ADAL" clId="{8F2DE4CE-1EEA-794D-8A0F-E61A90F5D8B3}" dt="2022-04-06T12:55:22.744" v="1462" actId="478"/>
          <ac:spMkLst>
            <pc:docMk/>
            <pc:sldMk cId="2035094123" sldId="277"/>
            <ac:spMk id="5" creationId="{B6ACBA9A-6BF5-F740-9480-25C8E2404CC7}"/>
          </ac:spMkLst>
        </pc:spChg>
        <pc:spChg chg="mod">
          <ac:chgData name="Antonio Rosario Miele" userId="3fca64d0-7119-45fc-ae3c-a4bac9250069" providerId="ADAL" clId="{8F2DE4CE-1EEA-794D-8A0F-E61A90F5D8B3}" dt="2022-04-07T09:31:07.235" v="1729" actId="1036"/>
          <ac:spMkLst>
            <pc:docMk/>
            <pc:sldMk cId="2035094123" sldId="277"/>
            <ac:spMk id="8" creationId="{EC7637F1-FDA1-419D-9054-73264EE9B933}"/>
          </ac:spMkLst>
        </pc:spChg>
        <pc:spChg chg="mod">
          <ac:chgData name="Antonio Rosario Miele" userId="3fca64d0-7119-45fc-ae3c-a4bac9250069" providerId="ADAL" clId="{8F2DE4CE-1EEA-794D-8A0F-E61A90F5D8B3}" dt="2022-04-06T12:44:50.410" v="1128" actId="1035"/>
          <ac:spMkLst>
            <pc:docMk/>
            <pc:sldMk cId="2035094123" sldId="277"/>
            <ac:spMk id="9" creationId="{8CB3A70A-E4AC-41E0-8D5F-706DAA92BB7A}"/>
          </ac:spMkLst>
        </pc:spChg>
        <pc:spChg chg="mod">
          <ac:chgData name="Antonio Rosario Miele" userId="3fca64d0-7119-45fc-ae3c-a4bac9250069" providerId="ADAL" clId="{8F2DE4CE-1EEA-794D-8A0F-E61A90F5D8B3}" dt="2022-04-06T12:44:42.560" v="1105" actId="1036"/>
          <ac:spMkLst>
            <pc:docMk/>
            <pc:sldMk cId="2035094123" sldId="277"/>
            <ac:spMk id="10" creationId="{01766FF8-3A27-4170-AC90-875FEA6171F8}"/>
          </ac:spMkLst>
        </pc:spChg>
        <pc:spChg chg="mod">
          <ac:chgData name="Antonio Rosario Miele" userId="3fca64d0-7119-45fc-ae3c-a4bac9250069" providerId="ADAL" clId="{8F2DE4CE-1EEA-794D-8A0F-E61A90F5D8B3}" dt="2022-04-06T12:55:15.044" v="1458" actId="1076"/>
          <ac:spMkLst>
            <pc:docMk/>
            <pc:sldMk cId="2035094123" sldId="277"/>
            <ac:spMk id="11" creationId="{8BD5358F-1594-4BC5-A178-D8A492BC1B9F}"/>
          </ac:spMkLst>
        </pc:spChg>
        <pc:spChg chg="mod">
          <ac:chgData name="Antonio Rosario Miele" userId="3fca64d0-7119-45fc-ae3c-a4bac9250069" providerId="ADAL" clId="{8F2DE4CE-1EEA-794D-8A0F-E61A90F5D8B3}" dt="2022-04-07T09:15:38.865" v="1505" actId="1035"/>
          <ac:spMkLst>
            <pc:docMk/>
            <pc:sldMk cId="2035094123" sldId="277"/>
            <ac:spMk id="14" creationId="{A072250C-925E-40C8-8FE2-8C1BC480F08D}"/>
          </ac:spMkLst>
        </pc:spChg>
        <pc:spChg chg="mod">
          <ac:chgData name="Antonio Rosario Miele" userId="3fca64d0-7119-45fc-ae3c-a4bac9250069" providerId="ADAL" clId="{8F2DE4CE-1EEA-794D-8A0F-E61A90F5D8B3}" dt="2022-04-07T09:15:24.398" v="1502" actId="1035"/>
          <ac:spMkLst>
            <pc:docMk/>
            <pc:sldMk cId="2035094123" sldId="277"/>
            <ac:spMk id="18" creationId="{F3B592D3-09F0-472F-A710-DCFF07266BA3}"/>
          </ac:spMkLst>
        </pc:spChg>
        <pc:spChg chg="add del mod">
          <ac:chgData name="Antonio Rosario Miele" userId="3fca64d0-7119-45fc-ae3c-a4bac9250069" providerId="ADAL" clId="{8F2DE4CE-1EEA-794D-8A0F-E61A90F5D8B3}" dt="2022-04-07T09:15:19.271" v="1501"/>
          <ac:spMkLst>
            <pc:docMk/>
            <pc:sldMk cId="2035094123" sldId="277"/>
            <ac:spMk id="34" creationId="{852F9E84-7BD5-FD42-A8E1-DA18D99A6D49}"/>
          </ac:spMkLst>
        </pc:spChg>
        <pc:spChg chg="mod">
          <ac:chgData name="Antonio Rosario Miele" userId="3fca64d0-7119-45fc-ae3c-a4bac9250069" providerId="ADAL" clId="{8F2DE4CE-1EEA-794D-8A0F-E61A90F5D8B3}" dt="2022-04-07T09:31:07.235" v="1729" actId="1036"/>
          <ac:spMkLst>
            <pc:docMk/>
            <pc:sldMk cId="2035094123" sldId="277"/>
            <ac:spMk id="35" creationId="{4861B417-0132-4814-8C55-0818485AC08C}"/>
          </ac:spMkLst>
        </pc:spChg>
        <pc:spChg chg="add mod">
          <ac:chgData name="Antonio Rosario Miele" userId="3fca64d0-7119-45fc-ae3c-a4bac9250069" providerId="ADAL" clId="{8F2DE4CE-1EEA-794D-8A0F-E61A90F5D8B3}" dt="2022-04-07T09:31:07.235" v="1729" actId="1036"/>
          <ac:spMkLst>
            <pc:docMk/>
            <pc:sldMk cId="2035094123" sldId="277"/>
            <ac:spMk id="36" creationId="{192D0942-7F90-F04E-A5C6-1867F45110B9}"/>
          </ac:spMkLst>
        </pc:spChg>
        <pc:spChg chg="mod">
          <ac:chgData name="Antonio Rosario Miele" userId="3fca64d0-7119-45fc-ae3c-a4bac9250069" providerId="ADAL" clId="{8F2DE4CE-1EEA-794D-8A0F-E61A90F5D8B3}" dt="2022-04-07T09:31:07.235" v="1729" actId="1036"/>
          <ac:spMkLst>
            <pc:docMk/>
            <pc:sldMk cId="2035094123" sldId="277"/>
            <ac:spMk id="37" creationId="{70EF466E-1F23-4E58-B8D7-3E6A4C4CE9BD}"/>
          </ac:spMkLst>
        </pc:spChg>
        <pc:spChg chg="mod">
          <ac:chgData name="Antonio Rosario Miele" userId="3fca64d0-7119-45fc-ae3c-a4bac9250069" providerId="ADAL" clId="{8F2DE4CE-1EEA-794D-8A0F-E61A90F5D8B3}" dt="2022-04-07T09:31:07.235" v="1729" actId="1036"/>
          <ac:spMkLst>
            <pc:docMk/>
            <pc:sldMk cId="2035094123" sldId="277"/>
            <ac:spMk id="38" creationId="{F0BC56FD-2251-4546-A8B5-D2F8F826AC91}"/>
          </ac:spMkLst>
        </pc:spChg>
        <pc:spChg chg="add mod">
          <ac:chgData name="Antonio Rosario Miele" userId="3fca64d0-7119-45fc-ae3c-a4bac9250069" providerId="ADAL" clId="{8F2DE4CE-1EEA-794D-8A0F-E61A90F5D8B3}" dt="2022-04-07T09:31:07.235" v="1729" actId="1036"/>
          <ac:spMkLst>
            <pc:docMk/>
            <pc:sldMk cId="2035094123" sldId="277"/>
            <ac:spMk id="39" creationId="{CBFA6EB5-ED62-2F4E-880B-1EAC2B56590B}"/>
          </ac:spMkLst>
        </pc:spChg>
        <pc:spChg chg="mod">
          <ac:chgData name="Antonio Rosario Miele" userId="3fca64d0-7119-45fc-ae3c-a4bac9250069" providerId="ADAL" clId="{8F2DE4CE-1EEA-794D-8A0F-E61A90F5D8B3}" dt="2022-04-07T09:31:07.235" v="1729" actId="1036"/>
          <ac:spMkLst>
            <pc:docMk/>
            <pc:sldMk cId="2035094123" sldId="277"/>
            <ac:spMk id="40" creationId="{7A1C5FD7-0D43-4C8E-B2D7-264ADF282DD2}"/>
          </ac:spMkLst>
        </pc:spChg>
        <pc:spChg chg="add mod">
          <ac:chgData name="Antonio Rosario Miele" userId="3fca64d0-7119-45fc-ae3c-a4bac9250069" providerId="ADAL" clId="{8F2DE4CE-1EEA-794D-8A0F-E61A90F5D8B3}" dt="2022-04-07T09:31:07.235" v="1729" actId="1036"/>
          <ac:spMkLst>
            <pc:docMk/>
            <pc:sldMk cId="2035094123" sldId="277"/>
            <ac:spMk id="41" creationId="{3AE0AE72-F224-9F47-9345-FF47A8EE7245}"/>
          </ac:spMkLst>
        </pc:spChg>
        <pc:spChg chg="mod">
          <ac:chgData name="Antonio Rosario Miele" userId="3fca64d0-7119-45fc-ae3c-a4bac9250069" providerId="ADAL" clId="{8F2DE4CE-1EEA-794D-8A0F-E61A90F5D8B3}" dt="2022-04-07T09:31:07.235" v="1729" actId="1036"/>
          <ac:spMkLst>
            <pc:docMk/>
            <pc:sldMk cId="2035094123" sldId="277"/>
            <ac:spMk id="42" creationId="{E956FCC5-3D7E-432D-9E05-20E18222092B}"/>
          </ac:spMkLst>
        </pc:spChg>
        <pc:spChg chg="mod">
          <ac:chgData name="Antonio Rosario Miele" userId="3fca64d0-7119-45fc-ae3c-a4bac9250069" providerId="ADAL" clId="{8F2DE4CE-1EEA-794D-8A0F-E61A90F5D8B3}" dt="2022-04-05T07:50:48.272" v="162"/>
          <ac:spMkLst>
            <pc:docMk/>
            <pc:sldMk cId="2035094123" sldId="277"/>
            <ac:spMk id="43" creationId="{78D58FB6-8AF8-034F-B412-3FDF3E0BCD99}"/>
          </ac:spMkLst>
        </pc:spChg>
        <pc:spChg chg="add mod">
          <ac:chgData name="Antonio Rosario Miele" userId="3fca64d0-7119-45fc-ae3c-a4bac9250069" providerId="ADAL" clId="{8F2DE4CE-1EEA-794D-8A0F-E61A90F5D8B3}" dt="2022-04-07T09:31:07.235" v="1729" actId="1036"/>
          <ac:spMkLst>
            <pc:docMk/>
            <pc:sldMk cId="2035094123" sldId="277"/>
            <ac:spMk id="43" creationId="{8AC5FB7B-8BD5-0242-837E-6DAA07AD5F74}"/>
          </ac:spMkLst>
        </pc:spChg>
        <pc:spChg chg="mod">
          <ac:chgData name="Antonio Rosario Miele" userId="3fca64d0-7119-45fc-ae3c-a4bac9250069" providerId="ADAL" clId="{8F2DE4CE-1EEA-794D-8A0F-E61A90F5D8B3}" dt="2022-04-07T09:31:07.235" v="1729" actId="1036"/>
          <ac:spMkLst>
            <pc:docMk/>
            <pc:sldMk cId="2035094123" sldId="277"/>
            <ac:spMk id="44" creationId="{7BB05970-6937-4BE3-99AB-2F309058BEAB}"/>
          </ac:spMkLst>
        </pc:spChg>
        <pc:spChg chg="mod">
          <ac:chgData name="Antonio Rosario Miele" userId="3fca64d0-7119-45fc-ae3c-a4bac9250069" providerId="ADAL" clId="{8F2DE4CE-1EEA-794D-8A0F-E61A90F5D8B3}" dt="2022-04-07T09:31:07.235" v="1729" actId="1036"/>
          <ac:spMkLst>
            <pc:docMk/>
            <pc:sldMk cId="2035094123" sldId="277"/>
            <ac:spMk id="45" creationId="{E802CEF3-5675-4482-9FDD-F993939EA1E1}"/>
          </ac:spMkLst>
        </pc:spChg>
        <pc:spChg chg="mod">
          <ac:chgData name="Antonio Rosario Miele" userId="3fca64d0-7119-45fc-ae3c-a4bac9250069" providerId="ADAL" clId="{8F2DE4CE-1EEA-794D-8A0F-E61A90F5D8B3}" dt="2022-04-07T09:31:07.235" v="1729" actId="1036"/>
          <ac:spMkLst>
            <pc:docMk/>
            <pc:sldMk cId="2035094123" sldId="277"/>
            <ac:spMk id="46" creationId="{AB3252D4-EF25-471B-BDD6-27E08CBDE57D}"/>
          </ac:spMkLst>
        </pc:spChg>
        <pc:spChg chg="add mod">
          <ac:chgData name="Antonio Rosario Miele" userId="3fca64d0-7119-45fc-ae3c-a4bac9250069" providerId="ADAL" clId="{8F2DE4CE-1EEA-794D-8A0F-E61A90F5D8B3}" dt="2022-04-07T09:31:07.235" v="1729" actId="1036"/>
          <ac:spMkLst>
            <pc:docMk/>
            <pc:sldMk cId="2035094123" sldId="277"/>
            <ac:spMk id="47" creationId="{1952D757-951E-8A4A-A153-E8ADA934A745}"/>
          </ac:spMkLst>
        </pc:spChg>
        <pc:spChg chg="add del mod">
          <ac:chgData name="Antonio Rosario Miele" userId="3fca64d0-7119-45fc-ae3c-a4bac9250069" providerId="ADAL" clId="{8F2DE4CE-1EEA-794D-8A0F-E61A90F5D8B3}" dt="2022-04-06T12:44:37.405" v="1093"/>
          <ac:spMkLst>
            <pc:docMk/>
            <pc:sldMk cId="2035094123" sldId="277"/>
            <ac:spMk id="50" creationId="{8BDDFB47-E2EF-1C4A-A5A8-24D4266D29E1}"/>
          </ac:spMkLst>
        </pc:spChg>
        <pc:spChg chg="mod">
          <ac:chgData name="Antonio Rosario Miele" userId="3fca64d0-7119-45fc-ae3c-a4bac9250069" providerId="ADAL" clId="{8F2DE4CE-1EEA-794D-8A0F-E61A90F5D8B3}" dt="2022-04-06T12:45:28.984" v="1135"/>
          <ac:spMkLst>
            <pc:docMk/>
            <pc:sldMk cId="2035094123" sldId="277"/>
            <ac:spMk id="52" creationId="{06660016-217E-284C-A542-AF655D8D07A2}"/>
          </ac:spMkLst>
        </pc:spChg>
        <pc:grpChg chg="del">
          <ac:chgData name="Antonio Rosario Miele" userId="3fca64d0-7119-45fc-ae3c-a4bac9250069" providerId="ADAL" clId="{8F2DE4CE-1EEA-794D-8A0F-E61A90F5D8B3}" dt="2022-04-05T07:50:47.837" v="161" actId="478"/>
          <ac:grpSpMkLst>
            <pc:docMk/>
            <pc:sldMk cId="2035094123" sldId="277"/>
            <ac:grpSpMk id="6" creationId="{CCBA3D04-58E2-4A78-89CE-6194CF4DC4FD}"/>
          </ac:grpSpMkLst>
        </pc:grpChg>
        <pc:grpChg chg="add del mod">
          <ac:chgData name="Antonio Rosario Miele" userId="3fca64d0-7119-45fc-ae3c-a4bac9250069" providerId="ADAL" clId="{8F2DE4CE-1EEA-794D-8A0F-E61A90F5D8B3}" dt="2022-04-06T12:45:22.279" v="1134" actId="478"/>
          <ac:grpSpMkLst>
            <pc:docMk/>
            <pc:sldMk cId="2035094123" sldId="277"/>
            <ac:grpSpMk id="34" creationId="{2695C5B1-D3ED-6D4D-8879-2D856B385B52}"/>
          </ac:grpSpMkLst>
        </pc:grpChg>
        <pc:grpChg chg="add mod">
          <ac:chgData name="Antonio Rosario Miele" userId="3fca64d0-7119-45fc-ae3c-a4bac9250069" providerId="ADAL" clId="{8F2DE4CE-1EEA-794D-8A0F-E61A90F5D8B3}" dt="2022-04-07T09:31:07.235" v="1729" actId="1036"/>
          <ac:grpSpMkLst>
            <pc:docMk/>
            <pc:sldMk cId="2035094123" sldId="277"/>
            <ac:grpSpMk id="51" creationId="{8E0D109A-8AC7-914D-A342-77FDB980C5B4}"/>
          </ac:grpSpMkLst>
        </pc:grpChg>
        <pc:cxnChg chg="mod">
          <ac:chgData name="Antonio Rosario Miele" userId="3fca64d0-7119-45fc-ae3c-a4bac9250069" providerId="ADAL" clId="{8F2DE4CE-1EEA-794D-8A0F-E61A90F5D8B3}" dt="2022-04-07T09:31:07.235" v="1729" actId="1036"/>
          <ac:cxnSpMkLst>
            <pc:docMk/>
            <pc:sldMk cId="2035094123" sldId="277"/>
            <ac:cxnSpMk id="24" creationId="{B0883AF7-7B61-4DE6-8D54-A9D05ACB6EBE}"/>
          </ac:cxnSpMkLst>
        </pc:cxnChg>
        <pc:cxnChg chg="mod">
          <ac:chgData name="Antonio Rosario Miele" userId="3fca64d0-7119-45fc-ae3c-a4bac9250069" providerId="ADAL" clId="{8F2DE4CE-1EEA-794D-8A0F-E61A90F5D8B3}" dt="2022-04-07T09:31:07.235" v="1729" actId="1036"/>
          <ac:cxnSpMkLst>
            <pc:docMk/>
            <pc:sldMk cId="2035094123" sldId="277"/>
            <ac:cxnSpMk id="25" creationId="{50349CE7-F206-4334-AC99-67735979C1FB}"/>
          </ac:cxnSpMkLst>
        </pc:cxnChg>
        <pc:cxnChg chg="del mod">
          <ac:chgData name="Antonio Rosario Miele" userId="3fca64d0-7119-45fc-ae3c-a4bac9250069" providerId="ADAL" clId="{8F2DE4CE-1EEA-794D-8A0F-E61A90F5D8B3}" dt="2022-04-06T12:56:25.782" v="1476" actId="478"/>
          <ac:cxnSpMkLst>
            <pc:docMk/>
            <pc:sldMk cId="2035094123" sldId="277"/>
            <ac:cxnSpMk id="27" creationId="{E1DDC0D8-7B41-4845-9AE6-834CE5190023}"/>
          </ac:cxnSpMkLst>
        </pc:cxnChg>
        <pc:cxnChg chg="del mod">
          <ac:chgData name="Antonio Rosario Miele" userId="3fca64d0-7119-45fc-ae3c-a4bac9250069" providerId="ADAL" clId="{8F2DE4CE-1EEA-794D-8A0F-E61A90F5D8B3}" dt="2022-04-06T12:50:38.058" v="1402" actId="478"/>
          <ac:cxnSpMkLst>
            <pc:docMk/>
            <pc:sldMk cId="2035094123" sldId="277"/>
            <ac:cxnSpMk id="28" creationId="{1D23B082-A571-4F96-8CE4-55DCB81963EE}"/>
          </ac:cxnSpMkLst>
        </pc:cxnChg>
        <pc:cxnChg chg="del mod">
          <ac:chgData name="Antonio Rosario Miele" userId="3fca64d0-7119-45fc-ae3c-a4bac9250069" providerId="ADAL" clId="{8F2DE4CE-1EEA-794D-8A0F-E61A90F5D8B3}" dt="2022-04-06T12:50:39.473" v="1404" actId="478"/>
          <ac:cxnSpMkLst>
            <pc:docMk/>
            <pc:sldMk cId="2035094123" sldId="277"/>
            <ac:cxnSpMk id="29" creationId="{1C7C89E1-5C8F-4B89-BD5B-803A6F24716E}"/>
          </ac:cxnSpMkLst>
        </pc:cxnChg>
        <pc:cxnChg chg="del">
          <ac:chgData name="Antonio Rosario Miele" userId="3fca64d0-7119-45fc-ae3c-a4bac9250069" providerId="ADAL" clId="{8F2DE4CE-1EEA-794D-8A0F-E61A90F5D8B3}" dt="2022-04-06T12:50:41.329" v="1406" actId="478"/>
          <ac:cxnSpMkLst>
            <pc:docMk/>
            <pc:sldMk cId="2035094123" sldId="277"/>
            <ac:cxnSpMk id="30" creationId="{CAD1E2D8-3AC7-4A8C-8807-F186D331C958}"/>
          </ac:cxnSpMkLst>
        </pc:cxnChg>
        <pc:cxnChg chg="del mod">
          <ac:chgData name="Antonio Rosario Miele" userId="3fca64d0-7119-45fc-ae3c-a4bac9250069" providerId="ADAL" clId="{8F2DE4CE-1EEA-794D-8A0F-E61A90F5D8B3}" dt="2022-04-06T12:50:37.308" v="1401" actId="478"/>
          <ac:cxnSpMkLst>
            <pc:docMk/>
            <pc:sldMk cId="2035094123" sldId="277"/>
            <ac:cxnSpMk id="31" creationId="{179FAE15-DCDD-401B-A738-9B2E591F3912}"/>
          </ac:cxnSpMkLst>
        </pc:cxnChg>
        <pc:cxnChg chg="del">
          <ac:chgData name="Antonio Rosario Miele" userId="3fca64d0-7119-45fc-ae3c-a4bac9250069" providerId="ADAL" clId="{8F2DE4CE-1EEA-794D-8A0F-E61A90F5D8B3}" dt="2022-04-06T12:50:40.459" v="1405" actId="478"/>
          <ac:cxnSpMkLst>
            <pc:docMk/>
            <pc:sldMk cId="2035094123" sldId="277"/>
            <ac:cxnSpMk id="36" creationId="{0B6476FA-373C-49C6-BA40-CD125B878560}"/>
          </ac:cxnSpMkLst>
        </pc:cxnChg>
        <pc:cxnChg chg="del mod">
          <ac:chgData name="Antonio Rosario Miele" userId="3fca64d0-7119-45fc-ae3c-a4bac9250069" providerId="ADAL" clId="{8F2DE4CE-1EEA-794D-8A0F-E61A90F5D8B3}" dt="2022-04-06T12:56:24.562" v="1475" actId="478"/>
          <ac:cxnSpMkLst>
            <pc:docMk/>
            <pc:sldMk cId="2035094123" sldId="277"/>
            <ac:cxnSpMk id="39" creationId="{6E92DD17-5B63-42B7-B076-1F39B2F81E67}"/>
          </ac:cxnSpMkLst>
        </pc:cxnChg>
        <pc:cxnChg chg="del mod">
          <ac:chgData name="Antonio Rosario Miele" userId="3fca64d0-7119-45fc-ae3c-a4bac9250069" providerId="ADAL" clId="{8F2DE4CE-1EEA-794D-8A0F-E61A90F5D8B3}" dt="2022-04-06T12:50:38.954" v="1403" actId="478"/>
          <ac:cxnSpMkLst>
            <pc:docMk/>
            <pc:sldMk cId="2035094123" sldId="277"/>
            <ac:cxnSpMk id="41" creationId="{0F5F7302-4461-4111-92E2-1135A1031B28}"/>
          </ac:cxnSpMkLst>
        </pc:cxnChg>
        <pc:cxnChg chg="mod">
          <ac:chgData name="Antonio Rosario Miele" userId="3fca64d0-7119-45fc-ae3c-a4bac9250069" providerId="ADAL" clId="{8F2DE4CE-1EEA-794D-8A0F-E61A90F5D8B3}" dt="2022-04-05T07:50:48.272" v="162"/>
          <ac:cxnSpMkLst>
            <pc:docMk/>
            <pc:sldMk cId="2035094123" sldId="277"/>
            <ac:cxnSpMk id="47" creationId="{3A32084D-8323-8B47-9488-33D28916FA60}"/>
          </ac:cxnSpMkLst>
        </pc:cxnChg>
        <pc:cxnChg chg="mod">
          <ac:chgData name="Antonio Rosario Miele" userId="3fca64d0-7119-45fc-ae3c-a4bac9250069" providerId="ADAL" clId="{8F2DE4CE-1EEA-794D-8A0F-E61A90F5D8B3}" dt="2022-04-05T07:50:48.272" v="162"/>
          <ac:cxnSpMkLst>
            <pc:docMk/>
            <pc:sldMk cId="2035094123" sldId="277"/>
            <ac:cxnSpMk id="48" creationId="{205A1117-1ADE-D64E-9EF9-11A227006B1F}"/>
          </ac:cxnSpMkLst>
        </pc:cxnChg>
        <pc:cxnChg chg="mod">
          <ac:chgData name="Antonio Rosario Miele" userId="3fca64d0-7119-45fc-ae3c-a4bac9250069" providerId="ADAL" clId="{8F2DE4CE-1EEA-794D-8A0F-E61A90F5D8B3}" dt="2022-04-05T07:50:48.272" v="162"/>
          <ac:cxnSpMkLst>
            <pc:docMk/>
            <pc:sldMk cId="2035094123" sldId="277"/>
            <ac:cxnSpMk id="49" creationId="{35B671C9-0461-354F-A7BE-EC21BD626143}"/>
          </ac:cxnSpMkLst>
        </pc:cxnChg>
        <pc:cxnChg chg="mod">
          <ac:chgData name="Antonio Rosario Miele" userId="3fca64d0-7119-45fc-ae3c-a4bac9250069" providerId="ADAL" clId="{8F2DE4CE-1EEA-794D-8A0F-E61A90F5D8B3}" dt="2022-04-06T12:45:28.984" v="1135"/>
          <ac:cxnSpMkLst>
            <pc:docMk/>
            <pc:sldMk cId="2035094123" sldId="277"/>
            <ac:cxnSpMk id="53" creationId="{343BB5A9-3975-7142-B01C-011D3289CD14}"/>
          </ac:cxnSpMkLst>
        </pc:cxnChg>
        <pc:cxnChg chg="mod">
          <ac:chgData name="Antonio Rosario Miele" userId="3fca64d0-7119-45fc-ae3c-a4bac9250069" providerId="ADAL" clId="{8F2DE4CE-1EEA-794D-8A0F-E61A90F5D8B3}" dt="2022-04-06T12:45:28.984" v="1135"/>
          <ac:cxnSpMkLst>
            <pc:docMk/>
            <pc:sldMk cId="2035094123" sldId="277"/>
            <ac:cxnSpMk id="54" creationId="{01D3A30C-2669-6E4A-B163-0291FEBCCA9B}"/>
          </ac:cxnSpMkLst>
        </pc:cxnChg>
        <pc:cxnChg chg="mod">
          <ac:chgData name="Antonio Rosario Miele" userId="3fca64d0-7119-45fc-ae3c-a4bac9250069" providerId="ADAL" clId="{8F2DE4CE-1EEA-794D-8A0F-E61A90F5D8B3}" dt="2022-04-06T12:45:28.984" v="1135"/>
          <ac:cxnSpMkLst>
            <pc:docMk/>
            <pc:sldMk cId="2035094123" sldId="277"/>
            <ac:cxnSpMk id="55" creationId="{3CB95D00-09A9-534D-91B0-0915851DB944}"/>
          </ac:cxnSpMkLst>
        </pc:cxnChg>
        <pc:cxnChg chg="add mod">
          <ac:chgData name="Antonio Rosario Miele" userId="3fca64d0-7119-45fc-ae3c-a4bac9250069" providerId="ADAL" clId="{8F2DE4CE-1EEA-794D-8A0F-E61A90F5D8B3}" dt="2022-04-07T09:31:07.235" v="1729" actId="1036"/>
          <ac:cxnSpMkLst>
            <pc:docMk/>
            <pc:sldMk cId="2035094123" sldId="277"/>
            <ac:cxnSpMk id="56" creationId="{3CBF2391-514A-914E-87F8-007F0AAD8437}"/>
          </ac:cxnSpMkLst>
        </pc:cxnChg>
        <pc:cxnChg chg="add mod">
          <ac:chgData name="Antonio Rosario Miele" userId="3fca64d0-7119-45fc-ae3c-a4bac9250069" providerId="ADAL" clId="{8F2DE4CE-1EEA-794D-8A0F-E61A90F5D8B3}" dt="2022-04-07T09:31:07.235" v="1729" actId="1036"/>
          <ac:cxnSpMkLst>
            <pc:docMk/>
            <pc:sldMk cId="2035094123" sldId="277"/>
            <ac:cxnSpMk id="57" creationId="{6D6ABF52-BABA-C843-96EB-E6FDDFC5B650}"/>
          </ac:cxnSpMkLst>
        </pc:cxnChg>
        <pc:cxnChg chg="add mod">
          <ac:chgData name="Antonio Rosario Miele" userId="3fca64d0-7119-45fc-ae3c-a4bac9250069" providerId="ADAL" clId="{8F2DE4CE-1EEA-794D-8A0F-E61A90F5D8B3}" dt="2022-04-07T09:31:07.235" v="1729" actId="1036"/>
          <ac:cxnSpMkLst>
            <pc:docMk/>
            <pc:sldMk cId="2035094123" sldId="277"/>
            <ac:cxnSpMk id="58" creationId="{936CB775-DEBF-2546-8F5B-8E93CB363507}"/>
          </ac:cxnSpMkLst>
        </pc:cxnChg>
        <pc:cxnChg chg="add mod">
          <ac:chgData name="Antonio Rosario Miele" userId="3fca64d0-7119-45fc-ae3c-a4bac9250069" providerId="ADAL" clId="{8F2DE4CE-1EEA-794D-8A0F-E61A90F5D8B3}" dt="2022-04-07T09:31:07.235" v="1729" actId="1036"/>
          <ac:cxnSpMkLst>
            <pc:docMk/>
            <pc:sldMk cId="2035094123" sldId="277"/>
            <ac:cxnSpMk id="59" creationId="{DE6780C7-FCC9-4B40-A76D-4F03BFE0FED2}"/>
          </ac:cxnSpMkLst>
        </pc:cxnChg>
        <pc:cxnChg chg="add mod">
          <ac:chgData name="Antonio Rosario Miele" userId="3fca64d0-7119-45fc-ae3c-a4bac9250069" providerId="ADAL" clId="{8F2DE4CE-1EEA-794D-8A0F-E61A90F5D8B3}" dt="2022-04-07T09:31:07.235" v="1729" actId="1036"/>
          <ac:cxnSpMkLst>
            <pc:docMk/>
            <pc:sldMk cId="2035094123" sldId="277"/>
            <ac:cxnSpMk id="60" creationId="{7223EA5A-8AFB-6B47-B2B0-D0C3BB3FD983}"/>
          </ac:cxnSpMkLst>
        </pc:cxnChg>
        <pc:cxnChg chg="add del mod">
          <ac:chgData name="Antonio Rosario Miele" userId="3fca64d0-7119-45fc-ae3c-a4bac9250069" providerId="ADAL" clId="{8F2DE4CE-1EEA-794D-8A0F-E61A90F5D8B3}" dt="2022-04-06T12:55:02.421" v="1456" actId="478"/>
          <ac:cxnSpMkLst>
            <pc:docMk/>
            <pc:sldMk cId="2035094123" sldId="277"/>
            <ac:cxnSpMk id="61" creationId="{10D6717A-7ACB-1D42-A1CE-7C2F9E9CE9E1}"/>
          </ac:cxnSpMkLst>
        </pc:cxnChg>
        <pc:cxnChg chg="add mod">
          <ac:chgData name="Antonio Rosario Miele" userId="3fca64d0-7119-45fc-ae3c-a4bac9250069" providerId="ADAL" clId="{8F2DE4CE-1EEA-794D-8A0F-E61A90F5D8B3}" dt="2022-04-07T09:31:07.235" v="1729" actId="1036"/>
          <ac:cxnSpMkLst>
            <pc:docMk/>
            <pc:sldMk cId="2035094123" sldId="277"/>
            <ac:cxnSpMk id="62" creationId="{C9DBCF31-E64A-C748-875C-0CA08E1CA68D}"/>
          </ac:cxnSpMkLst>
        </pc:cxnChg>
        <pc:cxnChg chg="add del mod">
          <ac:chgData name="Antonio Rosario Miele" userId="3fca64d0-7119-45fc-ae3c-a4bac9250069" providerId="ADAL" clId="{8F2DE4CE-1EEA-794D-8A0F-E61A90F5D8B3}" dt="2022-04-06T12:56:22.695" v="1474" actId="478"/>
          <ac:cxnSpMkLst>
            <pc:docMk/>
            <pc:sldMk cId="2035094123" sldId="277"/>
            <ac:cxnSpMk id="63" creationId="{F6271684-6136-9C4B-B797-BD85B0995D28}"/>
          </ac:cxnSpMkLst>
        </pc:cxnChg>
        <pc:cxnChg chg="add del mod">
          <ac:chgData name="Antonio Rosario Miele" userId="3fca64d0-7119-45fc-ae3c-a4bac9250069" providerId="ADAL" clId="{8F2DE4CE-1EEA-794D-8A0F-E61A90F5D8B3}" dt="2022-04-06T12:56:22.695" v="1474" actId="478"/>
          <ac:cxnSpMkLst>
            <pc:docMk/>
            <pc:sldMk cId="2035094123" sldId="277"/>
            <ac:cxnSpMk id="64" creationId="{5B08B9A0-8837-0F4E-91CD-5211D0245951}"/>
          </ac:cxnSpMkLst>
        </pc:cxnChg>
        <pc:cxnChg chg="add del mod">
          <ac:chgData name="Antonio Rosario Miele" userId="3fca64d0-7119-45fc-ae3c-a4bac9250069" providerId="ADAL" clId="{8F2DE4CE-1EEA-794D-8A0F-E61A90F5D8B3}" dt="2022-04-06T12:56:22.695" v="1474" actId="478"/>
          <ac:cxnSpMkLst>
            <pc:docMk/>
            <pc:sldMk cId="2035094123" sldId="277"/>
            <ac:cxnSpMk id="65" creationId="{5CE49F2B-C42A-7147-BF26-90AAC16E10C3}"/>
          </ac:cxnSpMkLst>
        </pc:cxnChg>
        <pc:cxnChg chg="add del mod">
          <ac:chgData name="Antonio Rosario Miele" userId="3fca64d0-7119-45fc-ae3c-a4bac9250069" providerId="ADAL" clId="{8F2DE4CE-1EEA-794D-8A0F-E61A90F5D8B3}" dt="2022-04-06T12:56:22.695" v="1474" actId="478"/>
          <ac:cxnSpMkLst>
            <pc:docMk/>
            <pc:sldMk cId="2035094123" sldId="277"/>
            <ac:cxnSpMk id="66" creationId="{1BD8FBB4-9B30-C04F-9A1D-42C1AA6EC251}"/>
          </ac:cxnSpMkLst>
        </pc:cxnChg>
        <pc:cxnChg chg="add del mod">
          <ac:chgData name="Antonio Rosario Miele" userId="3fca64d0-7119-45fc-ae3c-a4bac9250069" providerId="ADAL" clId="{8F2DE4CE-1EEA-794D-8A0F-E61A90F5D8B3}" dt="2022-04-06T12:56:22.695" v="1474" actId="478"/>
          <ac:cxnSpMkLst>
            <pc:docMk/>
            <pc:sldMk cId="2035094123" sldId="277"/>
            <ac:cxnSpMk id="67" creationId="{F5F32695-9252-FB4B-BC4D-60E72F2BF580}"/>
          </ac:cxnSpMkLst>
        </pc:cxnChg>
        <pc:cxnChg chg="add del mod">
          <ac:chgData name="Antonio Rosario Miele" userId="3fca64d0-7119-45fc-ae3c-a4bac9250069" providerId="ADAL" clId="{8F2DE4CE-1EEA-794D-8A0F-E61A90F5D8B3}" dt="2022-04-06T12:56:22.695" v="1474" actId="478"/>
          <ac:cxnSpMkLst>
            <pc:docMk/>
            <pc:sldMk cId="2035094123" sldId="277"/>
            <ac:cxnSpMk id="68" creationId="{F30A5407-C06D-F349-8D0F-062AEF3C0FE0}"/>
          </ac:cxnSpMkLst>
        </pc:cxnChg>
        <pc:cxnChg chg="add del mod">
          <ac:chgData name="Antonio Rosario Miele" userId="3fca64d0-7119-45fc-ae3c-a4bac9250069" providerId="ADAL" clId="{8F2DE4CE-1EEA-794D-8A0F-E61A90F5D8B3}" dt="2022-04-06T12:56:22.695" v="1474" actId="478"/>
          <ac:cxnSpMkLst>
            <pc:docMk/>
            <pc:sldMk cId="2035094123" sldId="277"/>
            <ac:cxnSpMk id="69" creationId="{6145AF56-5C3B-DF42-8C1A-30531177E0DA}"/>
          </ac:cxnSpMkLst>
        </pc:cxnChg>
        <pc:cxnChg chg="add del mod">
          <ac:chgData name="Antonio Rosario Miele" userId="3fca64d0-7119-45fc-ae3c-a4bac9250069" providerId="ADAL" clId="{8F2DE4CE-1EEA-794D-8A0F-E61A90F5D8B3}" dt="2022-04-06T12:56:22.695" v="1474" actId="478"/>
          <ac:cxnSpMkLst>
            <pc:docMk/>
            <pc:sldMk cId="2035094123" sldId="277"/>
            <ac:cxnSpMk id="70" creationId="{E3AAB625-AB81-6840-9561-6B9B46A762A7}"/>
          </ac:cxnSpMkLst>
        </pc:cxnChg>
        <pc:cxnChg chg="add del mod">
          <ac:chgData name="Antonio Rosario Miele" userId="3fca64d0-7119-45fc-ae3c-a4bac9250069" providerId="ADAL" clId="{8F2DE4CE-1EEA-794D-8A0F-E61A90F5D8B3}" dt="2022-04-06T12:56:22.695" v="1474" actId="478"/>
          <ac:cxnSpMkLst>
            <pc:docMk/>
            <pc:sldMk cId="2035094123" sldId="277"/>
            <ac:cxnSpMk id="71" creationId="{34CB07DF-9E1E-034A-A994-664536ED6B63}"/>
          </ac:cxnSpMkLst>
        </pc:cxnChg>
        <pc:cxnChg chg="add del mod">
          <ac:chgData name="Antonio Rosario Miele" userId="3fca64d0-7119-45fc-ae3c-a4bac9250069" providerId="ADAL" clId="{8F2DE4CE-1EEA-794D-8A0F-E61A90F5D8B3}" dt="2022-04-06T12:56:22.695" v="1474" actId="478"/>
          <ac:cxnSpMkLst>
            <pc:docMk/>
            <pc:sldMk cId="2035094123" sldId="277"/>
            <ac:cxnSpMk id="72" creationId="{51F1C863-3D72-3A4E-BD15-27151F4E9776}"/>
          </ac:cxnSpMkLst>
        </pc:cxnChg>
        <pc:cxnChg chg="add mod">
          <ac:chgData name="Antonio Rosario Miele" userId="3fca64d0-7119-45fc-ae3c-a4bac9250069" providerId="ADAL" clId="{8F2DE4CE-1EEA-794D-8A0F-E61A90F5D8B3}" dt="2022-04-07T09:31:07.235" v="1729" actId="1036"/>
          <ac:cxnSpMkLst>
            <pc:docMk/>
            <pc:sldMk cId="2035094123" sldId="277"/>
            <ac:cxnSpMk id="73" creationId="{01227565-AAE7-284D-A681-4E4C0C589A5E}"/>
          </ac:cxnSpMkLst>
        </pc:cxnChg>
        <pc:cxnChg chg="add mod">
          <ac:chgData name="Antonio Rosario Miele" userId="3fca64d0-7119-45fc-ae3c-a4bac9250069" providerId="ADAL" clId="{8F2DE4CE-1EEA-794D-8A0F-E61A90F5D8B3}" dt="2022-04-07T09:31:07.235" v="1729" actId="1036"/>
          <ac:cxnSpMkLst>
            <pc:docMk/>
            <pc:sldMk cId="2035094123" sldId="277"/>
            <ac:cxnSpMk id="74" creationId="{3E169130-5639-F347-9E42-AF2269EE8799}"/>
          </ac:cxnSpMkLst>
        </pc:cxnChg>
      </pc:sldChg>
      <pc:sldChg chg="addSp delSp modSp mod delAnim modAnim modNotesTx">
        <pc:chgData name="Antonio Rosario Miele" userId="3fca64d0-7119-45fc-ae3c-a4bac9250069" providerId="ADAL" clId="{8F2DE4CE-1EEA-794D-8A0F-E61A90F5D8B3}" dt="2022-04-07T09:32:10.261" v="1763" actId="20577"/>
        <pc:sldMkLst>
          <pc:docMk/>
          <pc:sldMk cId="3823804871" sldId="278"/>
        </pc:sldMkLst>
        <pc:spChg chg="mod">
          <ac:chgData name="Antonio Rosario Miele" userId="3fca64d0-7119-45fc-ae3c-a4bac9250069" providerId="ADAL" clId="{8F2DE4CE-1EEA-794D-8A0F-E61A90F5D8B3}" dt="2022-04-07T09:30:34.374" v="1693" actId="255"/>
          <ac:spMkLst>
            <pc:docMk/>
            <pc:sldMk cId="3823804871" sldId="278"/>
            <ac:spMk id="2" creationId="{1B0D80CA-0554-4293-AC51-FBD3BF692DA3}"/>
          </ac:spMkLst>
        </pc:spChg>
        <pc:spChg chg="del">
          <ac:chgData name="Antonio Rosario Miele" userId="3fca64d0-7119-45fc-ae3c-a4bac9250069" providerId="ADAL" clId="{8F2DE4CE-1EEA-794D-8A0F-E61A90F5D8B3}" dt="2022-04-07T09:24:41.355" v="1620" actId="478"/>
          <ac:spMkLst>
            <pc:docMk/>
            <pc:sldMk cId="3823804871" sldId="278"/>
            <ac:spMk id="12" creationId="{A118FC70-A632-42EA-9B85-A512BFF8CA9C}"/>
          </ac:spMkLst>
        </pc:spChg>
        <pc:spChg chg="mod">
          <ac:chgData name="Antonio Rosario Miele" userId="3fca64d0-7119-45fc-ae3c-a4bac9250069" providerId="ADAL" clId="{8F2DE4CE-1EEA-794D-8A0F-E61A90F5D8B3}" dt="2022-04-07T09:30:42.940" v="1709" actId="1035"/>
          <ac:spMkLst>
            <pc:docMk/>
            <pc:sldMk cId="3823804871" sldId="278"/>
            <ac:spMk id="37" creationId="{77032F32-0EB2-4494-8AA4-84ECFB775266}"/>
          </ac:spMkLst>
        </pc:spChg>
        <pc:spChg chg="mod">
          <ac:chgData name="Antonio Rosario Miele" userId="3fca64d0-7119-45fc-ae3c-a4bac9250069" providerId="ADAL" clId="{8F2DE4CE-1EEA-794D-8A0F-E61A90F5D8B3}" dt="2022-04-07T09:30:49.101" v="1710" actId="14100"/>
          <ac:spMkLst>
            <pc:docMk/>
            <pc:sldMk cId="3823804871" sldId="278"/>
            <ac:spMk id="38" creationId="{EA1D9672-BD7E-4936-B845-BBF01D609C79}"/>
          </ac:spMkLst>
        </pc:spChg>
        <pc:spChg chg="mod">
          <ac:chgData name="Antonio Rosario Miele" userId="3fca64d0-7119-45fc-ae3c-a4bac9250069" providerId="ADAL" clId="{8F2DE4CE-1EEA-794D-8A0F-E61A90F5D8B3}" dt="2022-04-05T07:50:24.739" v="158" actId="20577"/>
          <ac:spMkLst>
            <pc:docMk/>
            <pc:sldMk cId="3823804871" sldId="278"/>
            <ac:spMk id="40" creationId="{CE207F29-CEFF-C94F-B268-192040686F8D}"/>
          </ac:spMkLst>
        </pc:spChg>
        <pc:spChg chg="add mod">
          <ac:chgData name="Antonio Rosario Miele" userId="3fca64d0-7119-45fc-ae3c-a4bac9250069" providerId="ADAL" clId="{8F2DE4CE-1EEA-794D-8A0F-E61A90F5D8B3}" dt="2022-04-07T09:31:14.789" v="1741" actId="1036"/>
          <ac:spMkLst>
            <pc:docMk/>
            <pc:sldMk cId="3823804871" sldId="278"/>
            <ac:spMk id="47" creationId="{32E37207-FA14-0844-8337-E81D4BD418AF}"/>
          </ac:spMkLst>
        </pc:spChg>
        <pc:spChg chg="add mod">
          <ac:chgData name="Antonio Rosario Miele" userId="3fca64d0-7119-45fc-ae3c-a4bac9250069" providerId="ADAL" clId="{8F2DE4CE-1EEA-794D-8A0F-E61A90F5D8B3}" dt="2022-04-07T09:31:14.789" v="1741" actId="1036"/>
          <ac:spMkLst>
            <pc:docMk/>
            <pc:sldMk cId="3823804871" sldId="278"/>
            <ac:spMk id="48" creationId="{62A2510F-9510-8740-855B-897910660A9A}"/>
          </ac:spMkLst>
        </pc:spChg>
        <pc:spChg chg="add mod">
          <ac:chgData name="Antonio Rosario Miele" userId="3fca64d0-7119-45fc-ae3c-a4bac9250069" providerId="ADAL" clId="{8F2DE4CE-1EEA-794D-8A0F-E61A90F5D8B3}" dt="2022-04-07T09:31:14.789" v="1741" actId="1036"/>
          <ac:spMkLst>
            <pc:docMk/>
            <pc:sldMk cId="3823804871" sldId="278"/>
            <ac:spMk id="49" creationId="{BDF977E0-2BB3-5643-A298-555B36AAF6B4}"/>
          </ac:spMkLst>
        </pc:spChg>
        <pc:spChg chg="add mod">
          <ac:chgData name="Antonio Rosario Miele" userId="3fca64d0-7119-45fc-ae3c-a4bac9250069" providerId="ADAL" clId="{8F2DE4CE-1EEA-794D-8A0F-E61A90F5D8B3}" dt="2022-04-07T09:31:28.717" v="1745" actId="1036"/>
          <ac:spMkLst>
            <pc:docMk/>
            <pc:sldMk cId="3823804871" sldId="278"/>
            <ac:spMk id="50" creationId="{CC7A3B7D-3006-BE42-859B-0AFDBBB2C199}"/>
          </ac:spMkLst>
        </pc:spChg>
        <pc:spChg chg="add mod">
          <ac:chgData name="Antonio Rosario Miele" userId="3fca64d0-7119-45fc-ae3c-a4bac9250069" providerId="ADAL" clId="{8F2DE4CE-1EEA-794D-8A0F-E61A90F5D8B3}" dt="2022-04-07T09:31:43.635" v="1753" actId="1036"/>
          <ac:spMkLst>
            <pc:docMk/>
            <pc:sldMk cId="3823804871" sldId="278"/>
            <ac:spMk id="51" creationId="{6AC5F93E-3975-2848-8F5D-2C83C01D1ADF}"/>
          </ac:spMkLst>
        </pc:spChg>
        <pc:spChg chg="add del mod">
          <ac:chgData name="Antonio Rosario Miele" userId="3fca64d0-7119-45fc-ae3c-a4bac9250069" providerId="ADAL" clId="{8F2DE4CE-1EEA-794D-8A0F-E61A90F5D8B3}" dt="2022-04-07T09:25:02.398" v="1622" actId="478"/>
          <ac:spMkLst>
            <pc:docMk/>
            <pc:sldMk cId="3823804871" sldId="278"/>
            <ac:spMk id="52" creationId="{72A686E3-6FE4-D248-BDF7-DBCA321059AA}"/>
          </ac:spMkLst>
        </pc:spChg>
        <pc:spChg chg="mod">
          <ac:chgData name="Antonio Rosario Miele" userId="3fca64d0-7119-45fc-ae3c-a4bac9250069" providerId="ADAL" clId="{8F2DE4CE-1EEA-794D-8A0F-E61A90F5D8B3}" dt="2022-04-07T09:24:59.371" v="1621"/>
          <ac:spMkLst>
            <pc:docMk/>
            <pc:sldMk cId="3823804871" sldId="278"/>
            <ac:spMk id="54" creationId="{69CF921A-01F1-CE48-A673-AB3F6EC0928E}"/>
          </ac:spMkLst>
        </pc:spChg>
        <pc:spChg chg="add del mod">
          <ac:chgData name="Antonio Rosario Miele" userId="3fca64d0-7119-45fc-ae3c-a4bac9250069" providerId="ADAL" clId="{8F2DE4CE-1EEA-794D-8A0F-E61A90F5D8B3}" dt="2022-04-07T09:25:04.890" v="1623" actId="478"/>
          <ac:spMkLst>
            <pc:docMk/>
            <pc:sldMk cId="3823804871" sldId="278"/>
            <ac:spMk id="66" creationId="{4F6CFA2E-4217-AC49-A466-7F4818107F23}"/>
          </ac:spMkLst>
        </pc:spChg>
        <pc:spChg chg="add del mod">
          <ac:chgData name="Antonio Rosario Miele" userId="3fca64d0-7119-45fc-ae3c-a4bac9250069" providerId="ADAL" clId="{8F2DE4CE-1EEA-794D-8A0F-E61A90F5D8B3}" dt="2022-04-07T09:25:04.890" v="1623" actId="478"/>
          <ac:spMkLst>
            <pc:docMk/>
            <pc:sldMk cId="3823804871" sldId="278"/>
            <ac:spMk id="67" creationId="{011E92FF-E927-6E49-84DD-4E788F02AFBD}"/>
          </ac:spMkLst>
        </pc:spChg>
        <pc:spChg chg="add del mod">
          <ac:chgData name="Antonio Rosario Miele" userId="3fca64d0-7119-45fc-ae3c-a4bac9250069" providerId="ADAL" clId="{8F2DE4CE-1EEA-794D-8A0F-E61A90F5D8B3}" dt="2022-04-07T09:25:04.890" v="1623" actId="478"/>
          <ac:spMkLst>
            <pc:docMk/>
            <pc:sldMk cId="3823804871" sldId="278"/>
            <ac:spMk id="68" creationId="{18FEAF65-426E-4648-941E-57D3EF391694}"/>
          </ac:spMkLst>
        </pc:spChg>
        <pc:spChg chg="add del mod">
          <ac:chgData name="Antonio Rosario Miele" userId="3fca64d0-7119-45fc-ae3c-a4bac9250069" providerId="ADAL" clId="{8F2DE4CE-1EEA-794D-8A0F-E61A90F5D8B3}" dt="2022-04-07T09:28:46.589" v="1639" actId="478"/>
          <ac:spMkLst>
            <pc:docMk/>
            <pc:sldMk cId="3823804871" sldId="278"/>
            <ac:spMk id="69" creationId="{63FDFF90-9ABA-2943-B2BC-3FF92AE2473A}"/>
          </ac:spMkLst>
        </pc:spChg>
        <pc:spChg chg="add del mod">
          <ac:chgData name="Antonio Rosario Miele" userId="3fca64d0-7119-45fc-ae3c-a4bac9250069" providerId="ADAL" clId="{8F2DE4CE-1EEA-794D-8A0F-E61A90F5D8B3}" dt="2022-04-07T09:29:26.030" v="1673" actId="478"/>
          <ac:spMkLst>
            <pc:docMk/>
            <pc:sldMk cId="3823804871" sldId="278"/>
            <ac:spMk id="70" creationId="{A7E3B867-3168-4945-B214-6D09BA7B5203}"/>
          </ac:spMkLst>
        </pc:spChg>
        <pc:grpChg chg="del">
          <ac:chgData name="Antonio Rosario Miele" userId="3fca64d0-7119-45fc-ae3c-a4bac9250069" providerId="ADAL" clId="{8F2DE4CE-1EEA-794D-8A0F-E61A90F5D8B3}" dt="2022-04-05T07:50:27.778" v="159" actId="478"/>
          <ac:grpSpMkLst>
            <pc:docMk/>
            <pc:sldMk cId="3823804871" sldId="278"/>
            <ac:grpSpMk id="6" creationId="{CCBA3D04-58E2-4A78-89CE-6194CF4DC4FD}"/>
          </ac:grpSpMkLst>
        </pc:grpChg>
        <pc:grpChg chg="add del mod">
          <ac:chgData name="Antonio Rosario Miele" userId="3fca64d0-7119-45fc-ae3c-a4bac9250069" providerId="ADAL" clId="{8F2DE4CE-1EEA-794D-8A0F-E61A90F5D8B3}" dt="2022-04-07T09:24:39.094" v="1619" actId="478"/>
          <ac:grpSpMkLst>
            <pc:docMk/>
            <pc:sldMk cId="3823804871" sldId="278"/>
            <ac:grpSpMk id="35" creationId="{C7DC5B79-7FD3-AB4A-BB0E-12C2FCED5556}"/>
          </ac:grpSpMkLst>
        </pc:grpChg>
        <pc:grpChg chg="add mod">
          <ac:chgData name="Antonio Rosario Miele" userId="3fca64d0-7119-45fc-ae3c-a4bac9250069" providerId="ADAL" clId="{8F2DE4CE-1EEA-794D-8A0F-E61A90F5D8B3}" dt="2022-04-07T09:31:14.789" v="1741" actId="1036"/>
          <ac:grpSpMkLst>
            <pc:docMk/>
            <pc:sldMk cId="3823804871" sldId="278"/>
            <ac:grpSpMk id="53" creationId="{FA67AF02-9568-4146-82C3-5BB6EE85F590}"/>
          </ac:grpSpMkLst>
        </pc:grpChg>
        <pc:cxnChg chg="del">
          <ac:chgData name="Antonio Rosario Miele" userId="3fca64d0-7119-45fc-ae3c-a4bac9250069" providerId="ADAL" clId="{8F2DE4CE-1EEA-794D-8A0F-E61A90F5D8B3}" dt="2022-04-07T09:24:39.094" v="1619" actId="478"/>
          <ac:cxnSpMkLst>
            <pc:docMk/>
            <pc:sldMk cId="3823804871" sldId="278"/>
            <ac:cxnSpMk id="24" creationId="{B0883AF7-7B61-4DE6-8D54-A9D05ACB6EBE}"/>
          </ac:cxnSpMkLst>
        </pc:cxnChg>
        <pc:cxnChg chg="del">
          <ac:chgData name="Antonio Rosario Miele" userId="3fca64d0-7119-45fc-ae3c-a4bac9250069" providerId="ADAL" clId="{8F2DE4CE-1EEA-794D-8A0F-E61A90F5D8B3}" dt="2022-04-07T09:24:39.094" v="1619" actId="478"/>
          <ac:cxnSpMkLst>
            <pc:docMk/>
            <pc:sldMk cId="3823804871" sldId="278"/>
            <ac:cxnSpMk id="25" creationId="{50349CE7-F206-4334-AC99-67735979C1FB}"/>
          </ac:cxnSpMkLst>
        </pc:cxnChg>
        <pc:cxnChg chg="del">
          <ac:chgData name="Antonio Rosario Miele" userId="3fca64d0-7119-45fc-ae3c-a4bac9250069" providerId="ADAL" clId="{8F2DE4CE-1EEA-794D-8A0F-E61A90F5D8B3}" dt="2022-04-07T09:24:39.094" v="1619" actId="478"/>
          <ac:cxnSpMkLst>
            <pc:docMk/>
            <pc:sldMk cId="3823804871" sldId="278"/>
            <ac:cxnSpMk id="27" creationId="{E1DDC0D8-7B41-4845-9AE6-834CE5190023}"/>
          </ac:cxnSpMkLst>
        </pc:cxnChg>
        <pc:cxnChg chg="del">
          <ac:chgData name="Antonio Rosario Miele" userId="3fca64d0-7119-45fc-ae3c-a4bac9250069" providerId="ADAL" clId="{8F2DE4CE-1EEA-794D-8A0F-E61A90F5D8B3}" dt="2022-04-07T09:24:39.094" v="1619" actId="478"/>
          <ac:cxnSpMkLst>
            <pc:docMk/>
            <pc:sldMk cId="3823804871" sldId="278"/>
            <ac:cxnSpMk id="28" creationId="{1D23B082-A571-4F96-8CE4-55DCB81963EE}"/>
          </ac:cxnSpMkLst>
        </pc:cxnChg>
        <pc:cxnChg chg="del mod">
          <ac:chgData name="Antonio Rosario Miele" userId="3fca64d0-7119-45fc-ae3c-a4bac9250069" providerId="ADAL" clId="{8F2DE4CE-1EEA-794D-8A0F-E61A90F5D8B3}" dt="2022-04-07T09:24:39.094" v="1619" actId="478"/>
          <ac:cxnSpMkLst>
            <pc:docMk/>
            <pc:sldMk cId="3823804871" sldId="278"/>
            <ac:cxnSpMk id="29" creationId="{1C7C89E1-5C8F-4B89-BD5B-803A6F24716E}"/>
          </ac:cxnSpMkLst>
        </pc:cxnChg>
        <pc:cxnChg chg="del">
          <ac:chgData name="Antonio Rosario Miele" userId="3fca64d0-7119-45fc-ae3c-a4bac9250069" providerId="ADAL" clId="{8F2DE4CE-1EEA-794D-8A0F-E61A90F5D8B3}" dt="2022-04-07T09:24:39.094" v="1619" actId="478"/>
          <ac:cxnSpMkLst>
            <pc:docMk/>
            <pc:sldMk cId="3823804871" sldId="278"/>
            <ac:cxnSpMk id="30" creationId="{CAD1E2D8-3AC7-4A8C-8807-F186D331C958}"/>
          </ac:cxnSpMkLst>
        </pc:cxnChg>
        <pc:cxnChg chg="del">
          <ac:chgData name="Antonio Rosario Miele" userId="3fca64d0-7119-45fc-ae3c-a4bac9250069" providerId="ADAL" clId="{8F2DE4CE-1EEA-794D-8A0F-E61A90F5D8B3}" dt="2022-04-07T09:24:39.094" v="1619" actId="478"/>
          <ac:cxnSpMkLst>
            <pc:docMk/>
            <pc:sldMk cId="3823804871" sldId="278"/>
            <ac:cxnSpMk id="31" creationId="{179FAE15-DCDD-401B-A738-9B2E591F3912}"/>
          </ac:cxnSpMkLst>
        </pc:cxnChg>
        <pc:cxnChg chg="del mod">
          <ac:chgData name="Antonio Rosario Miele" userId="3fca64d0-7119-45fc-ae3c-a4bac9250069" providerId="ADAL" clId="{8F2DE4CE-1EEA-794D-8A0F-E61A90F5D8B3}" dt="2022-04-07T09:26:13.696" v="1626" actId="478"/>
          <ac:cxnSpMkLst>
            <pc:docMk/>
            <pc:sldMk cId="3823804871" sldId="278"/>
            <ac:cxnSpMk id="33" creationId="{F057975E-1514-4231-A672-B3764515A063}"/>
          </ac:cxnSpMkLst>
        </pc:cxnChg>
        <pc:cxnChg chg="del">
          <ac:chgData name="Antonio Rosario Miele" userId="3fca64d0-7119-45fc-ae3c-a4bac9250069" providerId="ADAL" clId="{8F2DE4CE-1EEA-794D-8A0F-E61A90F5D8B3}" dt="2022-04-07T09:24:39.094" v="1619" actId="478"/>
          <ac:cxnSpMkLst>
            <pc:docMk/>
            <pc:sldMk cId="3823804871" sldId="278"/>
            <ac:cxnSpMk id="36" creationId="{0B6476FA-373C-49C6-BA40-CD125B878560}"/>
          </ac:cxnSpMkLst>
        </pc:cxnChg>
        <pc:cxnChg chg="del">
          <ac:chgData name="Antonio Rosario Miele" userId="3fca64d0-7119-45fc-ae3c-a4bac9250069" providerId="ADAL" clId="{8F2DE4CE-1EEA-794D-8A0F-E61A90F5D8B3}" dt="2022-04-07T09:24:39.094" v="1619" actId="478"/>
          <ac:cxnSpMkLst>
            <pc:docMk/>
            <pc:sldMk cId="3823804871" sldId="278"/>
            <ac:cxnSpMk id="39" creationId="{6E92DD17-5B63-42B7-B076-1F39B2F81E67}"/>
          </ac:cxnSpMkLst>
        </pc:cxnChg>
        <pc:cxnChg chg="del">
          <ac:chgData name="Antonio Rosario Miele" userId="3fca64d0-7119-45fc-ae3c-a4bac9250069" providerId="ADAL" clId="{8F2DE4CE-1EEA-794D-8A0F-E61A90F5D8B3}" dt="2022-04-07T09:24:39.094" v="1619" actId="478"/>
          <ac:cxnSpMkLst>
            <pc:docMk/>
            <pc:sldMk cId="3823804871" sldId="278"/>
            <ac:cxnSpMk id="41" creationId="{0F5F7302-4461-4111-92E2-1135A1031B28}"/>
          </ac:cxnSpMkLst>
        </pc:cxnChg>
        <pc:cxnChg chg="mod">
          <ac:chgData name="Antonio Rosario Miele" userId="3fca64d0-7119-45fc-ae3c-a4bac9250069" providerId="ADAL" clId="{8F2DE4CE-1EEA-794D-8A0F-E61A90F5D8B3}" dt="2022-04-05T07:50:17.668" v="153"/>
          <ac:cxnSpMkLst>
            <pc:docMk/>
            <pc:sldMk cId="3823804871" sldId="278"/>
            <ac:cxnSpMk id="42" creationId="{E52B57A8-FD6C-6842-8272-214004159BA9}"/>
          </ac:cxnSpMkLst>
        </pc:cxnChg>
        <pc:cxnChg chg="mod">
          <ac:chgData name="Antonio Rosario Miele" userId="3fca64d0-7119-45fc-ae3c-a4bac9250069" providerId="ADAL" clId="{8F2DE4CE-1EEA-794D-8A0F-E61A90F5D8B3}" dt="2022-04-05T07:50:17.668" v="153"/>
          <ac:cxnSpMkLst>
            <pc:docMk/>
            <pc:sldMk cId="3823804871" sldId="278"/>
            <ac:cxnSpMk id="43" creationId="{0E88E8DC-126B-754C-9229-3C61D6E8F0FB}"/>
          </ac:cxnSpMkLst>
        </pc:cxnChg>
        <pc:cxnChg chg="mod">
          <ac:chgData name="Antonio Rosario Miele" userId="3fca64d0-7119-45fc-ae3c-a4bac9250069" providerId="ADAL" clId="{8F2DE4CE-1EEA-794D-8A0F-E61A90F5D8B3}" dt="2022-04-05T07:50:17.668" v="153"/>
          <ac:cxnSpMkLst>
            <pc:docMk/>
            <pc:sldMk cId="3823804871" sldId="278"/>
            <ac:cxnSpMk id="44" creationId="{B22C0BBB-7BA2-5241-A2DC-AB0EEE7680AF}"/>
          </ac:cxnSpMkLst>
        </pc:cxnChg>
        <pc:cxnChg chg="add mod">
          <ac:chgData name="Antonio Rosario Miele" userId="3fca64d0-7119-45fc-ae3c-a4bac9250069" providerId="ADAL" clId="{8F2DE4CE-1EEA-794D-8A0F-E61A90F5D8B3}" dt="2022-04-07T09:31:14.789" v="1741" actId="1036"/>
          <ac:cxnSpMkLst>
            <pc:docMk/>
            <pc:sldMk cId="3823804871" sldId="278"/>
            <ac:cxnSpMk id="45" creationId="{1A7F48CB-8FAD-D441-9EAD-4BBACC5BAB30}"/>
          </ac:cxnSpMkLst>
        </pc:cxnChg>
        <pc:cxnChg chg="add mod">
          <ac:chgData name="Antonio Rosario Miele" userId="3fca64d0-7119-45fc-ae3c-a4bac9250069" providerId="ADAL" clId="{8F2DE4CE-1EEA-794D-8A0F-E61A90F5D8B3}" dt="2022-04-07T09:31:14.789" v="1741" actId="1036"/>
          <ac:cxnSpMkLst>
            <pc:docMk/>
            <pc:sldMk cId="3823804871" sldId="278"/>
            <ac:cxnSpMk id="46" creationId="{8D9CB6F2-FBEA-F84B-AE81-112340562DCD}"/>
          </ac:cxnSpMkLst>
        </pc:cxnChg>
        <pc:cxnChg chg="mod">
          <ac:chgData name="Antonio Rosario Miele" userId="3fca64d0-7119-45fc-ae3c-a4bac9250069" providerId="ADAL" clId="{8F2DE4CE-1EEA-794D-8A0F-E61A90F5D8B3}" dt="2022-04-07T09:24:59.371" v="1621"/>
          <ac:cxnSpMkLst>
            <pc:docMk/>
            <pc:sldMk cId="3823804871" sldId="278"/>
            <ac:cxnSpMk id="55" creationId="{B2AFDE1A-CEC3-B448-A7BA-C0F8340FA778}"/>
          </ac:cxnSpMkLst>
        </pc:cxnChg>
        <pc:cxnChg chg="mod">
          <ac:chgData name="Antonio Rosario Miele" userId="3fca64d0-7119-45fc-ae3c-a4bac9250069" providerId="ADAL" clId="{8F2DE4CE-1EEA-794D-8A0F-E61A90F5D8B3}" dt="2022-04-07T09:24:59.371" v="1621"/>
          <ac:cxnSpMkLst>
            <pc:docMk/>
            <pc:sldMk cId="3823804871" sldId="278"/>
            <ac:cxnSpMk id="56" creationId="{31B27FC0-E083-CF48-BF80-D4605AB775F9}"/>
          </ac:cxnSpMkLst>
        </pc:cxnChg>
        <pc:cxnChg chg="mod">
          <ac:chgData name="Antonio Rosario Miele" userId="3fca64d0-7119-45fc-ae3c-a4bac9250069" providerId="ADAL" clId="{8F2DE4CE-1EEA-794D-8A0F-E61A90F5D8B3}" dt="2022-04-07T09:24:59.371" v="1621"/>
          <ac:cxnSpMkLst>
            <pc:docMk/>
            <pc:sldMk cId="3823804871" sldId="278"/>
            <ac:cxnSpMk id="57" creationId="{C77AE1D0-AF5C-9347-8634-E518CAB73EE0}"/>
          </ac:cxnSpMkLst>
        </pc:cxnChg>
        <pc:cxnChg chg="add mod">
          <ac:chgData name="Antonio Rosario Miele" userId="3fca64d0-7119-45fc-ae3c-a4bac9250069" providerId="ADAL" clId="{8F2DE4CE-1EEA-794D-8A0F-E61A90F5D8B3}" dt="2022-04-07T09:31:14.789" v="1741" actId="1036"/>
          <ac:cxnSpMkLst>
            <pc:docMk/>
            <pc:sldMk cId="3823804871" sldId="278"/>
            <ac:cxnSpMk id="58" creationId="{FC21BA11-CF6B-A549-BD90-A1181E2379F0}"/>
          </ac:cxnSpMkLst>
        </pc:cxnChg>
        <pc:cxnChg chg="add mod">
          <ac:chgData name="Antonio Rosario Miele" userId="3fca64d0-7119-45fc-ae3c-a4bac9250069" providerId="ADAL" clId="{8F2DE4CE-1EEA-794D-8A0F-E61A90F5D8B3}" dt="2022-04-07T09:31:14.789" v="1741" actId="1036"/>
          <ac:cxnSpMkLst>
            <pc:docMk/>
            <pc:sldMk cId="3823804871" sldId="278"/>
            <ac:cxnSpMk id="59" creationId="{DE75168E-6907-2941-B081-76F20E8B7419}"/>
          </ac:cxnSpMkLst>
        </pc:cxnChg>
        <pc:cxnChg chg="add mod">
          <ac:chgData name="Antonio Rosario Miele" userId="3fca64d0-7119-45fc-ae3c-a4bac9250069" providerId="ADAL" clId="{8F2DE4CE-1EEA-794D-8A0F-E61A90F5D8B3}" dt="2022-04-07T09:31:14.789" v="1741" actId="1036"/>
          <ac:cxnSpMkLst>
            <pc:docMk/>
            <pc:sldMk cId="3823804871" sldId="278"/>
            <ac:cxnSpMk id="60" creationId="{C9AF83B1-EBA7-904A-B19E-63CC715D4E22}"/>
          </ac:cxnSpMkLst>
        </pc:cxnChg>
        <pc:cxnChg chg="add mod">
          <ac:chgData name="Antonio Rosario Miele" userId="3fca64d0-7119-45fc-ae3c-a4bac9250069" providerId="ADAL" clId="{8F2DE4CE-1EEA-794D-8A0F-E61A90F5D8B3}" dt="2022-04-07T09:31:14.789" v="1741" actId="1036"/>
          <ac:cxnSpMkLst>
            <pc:docMk/>
            <pc:sldMk cId="3823804871" sldId="278"/>
            <ac:cxnSpMk id="61" creationId="{E69D79C8-57D1-7B45-9137-62BF1B576177}"/>
          </ac:cxnSpMkLst>
        </pc:cxnChg>
        <pc:cxnChg chg="add mod">
          <ac:chgData name="Antonio Rosario Miele" userId="3fca64d0-7119-45fc-ae3c-a4bac9250069" providerId="ADAL" clId="{8F2DE4CE-1EEA-794D-8A0F-E61A90F5D8B3}" dt="2022-04-07T09:31:14.789" v="1741" actId="1036"/>
          <ac:cxnSpMkLst>
            <pc:docMk/>
            <pc:sldMk cId="3823804871" sldId="278"/>
            <ac:cxnSpMk id="62" creationId="{3A3A3761-C53B-3C41-B5A1-636ADE8067A5}"/>
          </ac:cxnSpMkLst>
        </pc:cxnChg>
        <pc:cxnChg chg="add mod">
          <ac:chgData name="Antonio Rosario Miele" userId="3fca64d0-7119-45fc-ae3c-a4bac9250069" providerId="ADAL" clId="{8F2DE4CE-1EEA-794D-8A0F-E61A90F5D8B3}" dt="2022-04-07T09:31:14.789" v="1741" actId="1036"/>
          <ac:cxnSpMkLst>
            <pc:docMk/>
            <pc:sldMk cId="3823804871" sldId="278"/>
            <ac:cxnSpMk id="63" creationId="{240A94BB-ADA8-C64B-816F-731FAABD4240}"/>
          </ac:cxnSpMkLst>
        </pc:cxnChg>
        <pc:cxnChg chg="add mod">
          <ac:chgData name="Antonio Rosario Miele" userId="3fca64d0-7119-45fc-ae3c-a4bac9250069" providerId="ADAL" clId="{8F2DE4CE-1EEA-794D-8A0F-E61A90F5D8B3}" dt="2022-04-07T09:31:14.789" v="1741" actId="1036"/>
          <ac:cxnSpMkLst>
            <pc:docMk/>
            <pc:sldMk cId="3823804871" sldId="278"/>
            <ac:cxnSpMk id="64" creationId="{0B3C2C96-60C9-DE4D-973B-8302E21F3E3B}"/>
          </ac:cxnSpMkLst>
        </pc:cxnChg>
        <pc:cxnChg chg="add mod">
          <ac:chgData name="Antonio Rosario Miele" userId="3fca64d0-7119-45fc-ae3c-a4bac9250069" providerId="ADAL" clId="{8F2DE4CE-1EEA-794D-8A0F-E61A90F5D8B3}" dt="2022-04-07T09:31:14.789" v="1741" actId="1036"/>
          <ac:cxnSpMkLst>
            <pc:docMk/>
            <pc:sldMk cId="3823804871" sldId="278"/>
            <ac:cxnSpMk id="65" creationId="{039A1FAB-516C-FC4C-BFFB-B901849FF363}"/>
          </ac:cxnSpMkLst>
        </pc:cxnChg>
      </pc:sldChg>
      <pc:sldChg chg="addSp delSp modSp mod modAnim">
        <pc:chgData name="Antonio Rosario Miele" userId="3fca64d0-7119-45fc-ae3c-a4bac9250069" providerId="ADAL" clId="{8F2DE4CE-1EEA-794D-8A0F-E61A90F5D8B3}" dt="2022-04-07T09:39:09.587" v="1877" actId="1037"/>
        <pc:sldMkLst>
          <pc:docMk/>
          <pc:sldMk cId="3934348120" sldId="279"/>
        </pc:sldMkLst>
        <pc:spChg chg="mod">
          <ac:chgData name="Antonio Rosario Miele" userId="3fca64d0-7119-45fc-ae3c-a4bac9250069" providerId="ADAL" clId="{8F2DE4CE-1EEA-794D-8A0F-E61A90F5D8B3}" dt="2022-04-07T09:39:09.587" v="1877" actId="1037"/>
          <ac:spMkLst>
            <pc:docMk/>
            <pc:sldMk cId="3934348120" sldId="279"/>
            <ac:spMk id="7" creationId="{02B6DF7D-3E87-49BF-9051-EB2D0B1B02A4}"/>
          </ac:spMkLst>
        </pc:spChg>
        <pc:spChg chg="mod">
          <ac:chgData name="Antonio Rosario Miele" userId="3fca64d0-7119-45fc-ae3c-a4bac9250069" providerId="ADAL" clId="{8F2DE4CE-1EEA-794D-8A0F-E61A90F5D8B3}" dt="2022-04-07T09:35:34.055" v="1822" actId="1035"/>
          <ac:spMkLst>
            <pc:docMk/>
            <pc:sldMk cId="3934348120" sldId="279"/>
            <ac:spMk id="26" creationId="{7E4F0C12-682A-4A35-85BC-F51396D0F3A9}"/>
          </ac:spMkLst>
        </pc:spChg>
        <pc:spChg chg="add del mod">
          <ac:chgData name="Antonio Rosario Miele" userId="3fca64d0-7119-45fc-ae3c-a4bac9250069" providerId="ADAL" clId="{8F2DE4CE-1EEA-794D-8A0F-E61A90F5D8B3}" dt="2022-04-07T09:33:24.018" v="1767" actId="478"/>
          <ac:spMkLst>
            <pc:docMk/>
            <pc:sldMk cId="3934348120" sldId="279"/>
            <ac:spMk id="37" creationId="{E3D50FCE-195D-3B43-B05A-A7B6B3CD2E45}"/>
          </ac:spMkLst>
        </pc:spChg>
        <pc:spChg chg="add mod">
          <ac:chgData name="Antonio Rosario Miele" userId="3fca64d0-7119-45fc-ae3c-a4bac9250069" providerId="ADAL" clId="{8F2DE4CE-1EEA-794D-8A0F-E61A90F5D8B3}" dt="2022-04-07T09:39:09.587" v="1877" actId="1037"/>
          <ac:spMkLst>
            <pc:docMk/>
            <pc:sldMk cId="3934348120" sldId="279"/>
            <ac:spMk id="38" creationId="{5192EC32-2B83-7F4E-8E01-F5D76628B2C6}"/>
          </ac:spMkLst>
        </pc:spChg>
        <pc:spChg chg="add mod">
          <ac:chgData name="Antonio Rosario Miele" userId="3fca64d0-7119-45fc-ae3c-a4bac9250069" providerId="ADAL" clId="{8F2DE4CE-1EEA-794D-8A0F-E61A90F5D8B3}" dt="2022-04-07T09:39:09.587" v="1877" actId="1037"/>
          <ac:spMkLst>
            <pc:docMk/>
            <pc:sldMk cId="3934348120" sldId="279"/>
            <ac:spMk id="40" creationId="{749D62A1-5CEB-8C4F-A8BA-730F0055276E}"/>
          </ac:spMkLst>
        </pc:spChg>
        <pc:spChg chg="add mod">
          <ac:chgData name="Antonio Rosario Miele" userId="3fca64d0-7119-45fc-ae3c-a4bac9250069" providerId="ADAL" clId="{8F2DE4CE-1EEA-794D-8A0F-E61A90F5D8B3}" dt="2022-04-07T09:39:09.587" v="1877" actId="1037"/>
          <ac:spMkLst>
            <pc:docMk/>
            <pc:sldMk cId="3934348120" sldId="279"/>
            <ac:spMk id="42" creationId="{24E2C947-990C-A64C-89FF-C39AFBD7E6F3}"/>
          </ac:spMkLst>
        </pc:spChg>
        <pc:spChg chg="add mod">
          <ac:chgData name="Antonio Rosario Miele" userId="3fca64d0-7119-45fc-ae3c-a4bac9250069" providerId="ADAL" clId="{8F2DE4CE-1EEA-794D-8A0F-E61A90F5D8B3}" dt="2022-04-07T09:39:09.587" v="1877" actId="1037"/>
          <ac:spMkLst>
            <pc:docMk/>
            <pc:sldMk cId="3934348120" sldId="279"/>
            <ac:spMk id="43" creationId="{61FF54BD-C1AA-E247-B544-54BA0EC5D0DF}"/>
          </ac:spMkLst>
        </pc:spChg>
        <pc:spChg chg="mod">
          <ac:chgData name="Antonio Rosario Miele" userId="3fca64d0-7119-45fc-ae3c-a4bac9250069" providerId="ADAL" clId="{8F2DE4CE-1EEA-794D-8A0F-E61A90F5D8B3}" dt="2022-04-07T09:33:18.885" v="1766"/>
          <ac:spMkLst>
            <pc:docMk/>
            <pc:sldMk cId="3934348120" sldId="279"/>
            <ac:spMk id="45" creationId="{FEC508EB-D2D8-594F-829E-BC1C4AE76772}"/>
          </ac:spMkLst>
        </pc:spChg>
        <pc:spChg chg="add mod">
          <ac:chgData name="Antonio Rosario Miele" userId="3fca64d0-7119-45fc-ae3c-a4bac9250069" providerId="ADAL" clId="{8F2DE4CE-1EEA-794D-8A0F-E61A90F5D8B3}" dt="2022-04-07T09:39:09.587" v="1877" actId="1037"/>
          <ac:spMkLst>
            <pc:docMk/>
            <pc:sldMk cId="3934348120" sldId="279"/>
            <ac:spMk id="57" creationId="{F49D8D14-CF29-EE48-8D05-3FAD59609C0B}"/>
          </ac:spMkLst>
        </pc:spChg>
        <pc:grpChg chg="del">
          <ac:chgData name="Antonio Rosario Miele" userId="3fca64d0-7119-45fc-ae3c-a4bac9250069" providerId="ADAL" clId="{8F2DE4CE-1EEA-794D-8A0F-E61A90F5D8B3}" dt="2022-04-07T09:33:17.284" v="1765" actId="478"/>
          <ac:grpSpMkLst>
            <pc:docMk/>
            <pc:sldMk cId="3934348120" sldId="279"/>
            <ac:grpSpMk id="6" creationId="{CCBA3D04-58E2-4A78-89CE-6194CF4DC4FD}"/>
          </ac:grpSpMkLst>
        </pc:grpChg>
        <pc:grpChg chg="del">
          <ac:chgData name="Antonio Rosario Miele" userId="3fca64d0-7119-45fc-ae3c-a4bac9250069" providerId="ADAL" clId="{8F2DE4CE-1EEA-794D-8A0F-E61A90F5D8B3}" dt="2022-04-07T09:33:17.284" v="1765" actId="478"/>
          <ac:grpSpMkLst>
            <pc:docMk/>
            <pc:sldMk cId="3934348120" sldId="279"/>
            <ac:grpSpMk id="8" creationId="{D39895F1-3523-45DD-B730-39EC268E6AD5}"/>
          </ac:grpSpMkLst>
        </pc:grpChg>
        <pc:grpChg chg="add mod">
          <ac:chgData name="Antonio Rosario Miele" userId="3fca64d0-7119-45fc-ae3c-a4bac9250069" providerId="ADAL" clId="{8F2DE4CE-1EEA-794D-8A0F-E61A90F5D8B3}" dt="2022-04-07T09:39:09.587" v="1877" actId="1037"/>
          <ac:grpSpMkLst>
            <pc:docMk/>
            <pc:sldMk cId="3934348120" sldId="279"/>
            <ac:grpSpMk id="44" creationId="{FDB648B1-35DD-F34D-A9D5-E6799B70DCE9}"/>
          </ac:grpSpMkLst>
        </pc:grpChg>
        <pc:cxnChg chg="mod">
          <ac:chgData name="Antonio Rosario Miele" userId="3fca64d0-7119-45fc-ae3c-a4bac9250069" providerId="ADAL" clId="{8F2DE4CE-1EEA-794D-8A0F-E61A90F5D8B3}" dt="2022-04-05T07:50:10.479" v="152" actId="14100"/>
          <ac:cxnSpMkLst>
            <pc:docMk/>
            <pc:sldMk cId="3934348120" sldId="279"/>
            <ac:cxnSpMk id="21" creationId="{D01C6F69-36DC-4B09-892C-4F324BE5508B}"/>
          </ac:cxnSpMkLst>
        </pc:cxnChg>
        <pc:cxnChg chg="mod">
          <ac:chgData name="Antonio Rosario Miele" userId="3fca64d0-7119-45fc-ae3c-a4bac9250069" providerId="ADAL" clId="{8F2DE4CE-1EEA-794D-8A0F-E61A90F5D8B3}" dt="2022-04-07T09:33:17.284" v="1765" actId="478"/>
          <ac:cxnSpMkLst>
            <pc:docMk/>
            <pc:sldMk cId="3934348120" sldId="279"/>
            <ac:cxnSpMk id="29" creationId="{1C7C89E1-5C8F-4B89-BD5B-803A6F24716E}"/>
          </ac:cxnSpMkLst>
        </pc:cxnChg>
        <pc:cxnChg chg="add del mod">
          <ac:chgData name="Antonio Rosario Miele" userId="3fca64d0-7119-45fc-ae3c-a4bac9250069" providerId="ADAL" clId="{8F2DE4CE-1EEA-794D-8A0F-E61A90F5D8B3}" dt="2022-04-07T09:33:26.105" v="1768" actId="478"/>
          <ac:cxnSpMkLst>
            <pc:docMk/>
            <pc:sldMk cId="3934348120" sldId="279"/>
            <ac:cxnSpMk id="32" creationId="{25812D47-E5CF-F94E-858D-90628458EC2E}"/>
          </ac:cxnSpMkLst>
        </pc:cxnChg>
        <pc:cxnChg chg="del">
          <ac:chgData name="Antonio Rosario Miele" userId="3fca64d0-7119-45fc-ae3c-a4bac9250069" providerId="ADAL" clId="{8F2DE4CE-1EEA-794D-8A0F-E61A90F5D8B3}" dt="2022-04-07T09:26:32.579" v="1633" actId="478"/>
          <ac:cxnSpMkLst>
            <pc:docMk/>
            <pc:sldMk cId="3934348120" sldId="279"/>
            <ac:cxnSpMk id="33" creationId="{F057975E-1514-4231-A672-B3764515A063}"/>
          </ac:cxnSpMkLst>
        </pc:cxnChg>
        <pc:cxnChg chg="add del mod">
          <ac:chgData name="Antonio Rosario Miele" userId="3fca64d0-7119-45fc-ae3c-a4bac9250069" providerId="ADAL" clId="{8F2DE4CE-1EEA-794D-8A0F-E61A90F5D8B3}" dt="2022-04-07T09:33:27.388" v="1769" actId="478"/>
          <ac:cxnSpMkLst>
            <pc:docMk/>
            <pc:sldMk cId="3934348120" sldId="279"/>
            <ac:cxnSpMk id="35" creationId="{EFEE915B-9205-9C4A-BBC6-857E055444AA}"/>
          </ac:cxnSpMkLst>
        </pc:cxnChg>
        <pc:cxnChg chg="mod">
          <ac:chgData name="Antonio Rosario Miele" userId="3fca64d0-7119-45fc-ae3c-a4bac9250069" providerId="ADAL" clId="{8F2DE4CE-1EEA-794D-8A0F-E61A90F5D8B3}" dt="2022-04-07T09:33:18.885" v="1766"/>
          <ac:cxnSpMkLst>
            <pc:docMk/>
            <pc:sldMk cId="3934348120" sldId="279"/>
            <ac:cxnSpMk id="46" creationId="{F049202B-7A55-D04B-BC25-C1FD9292AEED}"/>
          </ac:cxnSpMkLst>
        </pc:cxnChg>
        <pc:cxnChg chg="mod">
          <ac:chgData name="Antonio Rosario Miele" userId="3fca64d0-7119-45fc-ae3c-a4bac9250069" providerId="ADAL" clId="{8F2DE4CE-1EEA-794D-8A0F-E61A90F5D8B3}" dt="2022-04-07T09:33:18.885" v="1766"/>
          <ac:cxnSpMkLst>
            <pc:docMk/>
            <pc:sldMk cId="3934348120" sldId="279"/>
            <ac:cxnSpMk id="47" creationId="{7E9D7925-0AFE-4443-A9E6-6E12B1A0ABB0}"/>
          </ac:cxnSpMkLst>
        </pc:cxnChg>
        <pc:cxnChg chg="mod">
          <ac:chgData name="Antonio Rosario Miele" userId="3fca64d0-7119-45fc-ae3c-a4bac9250069" providerId="ADAL" clId="{8F2DE4CE-1EEA-794D-8A0F-E61A90F5D8B3}" dt="2022-04-07T09:33:18.885" v="1766"/>
          <ac:cxnSpMkLst>
            <pc:docMk/>
            <pc:sldMk cId="3934348120" sldId="279"/>
            <ac:cxnSpMk id="48" creationId="{ACF7BEA6-5658-B944-9BF3-91B44101F09C}"/>
          </ac:cxnSpMkLst>
        </pc:cxnChg>
        <pc:cxnChg chg="add mod">
          <ac:chgData name="Antonio Rosario Miele" userId="3fca64d0-7119-45fc-ae3c-a4bac9250069" providerId="ADAL" clId="{8F2DE4CE-1EEA-794D-8A0F-E61A90F5D8B3}" dt="2022-04-07T09:39:09.587" v="1877" actId="1037"/>
          <ac:cxnSpMkLst>
            <pc:docMk/>
            <pc:sldMk cId="3934348120" sldId="279"/>
            <ac:cxnSpMk id="49" creationId="{66B377D8-5D03-8D45-B826-9CCA0460ED0E}"/>
          </ac:cxnSpMkLst>
        </pc:cxnChg>
        <pc:cxnChg chg="add mod">
          <ac:chgData name="Antonio Rosario Miele" userId="3fca64d0-7119-45fc-ae3c-a4bac9250069" providerId="ADAL" clId="{8F2DE4CE-1EEA-794D-8A0F-E61A90F5D8B3}" dt="2022-04-07T09:39:09.587" v="1877" actId="1037"/>
          <ac:cxnSpMkLst>
            <pc:docMk/>
            <pc:sldMk cId="3934348120" sldId="279"/>
            <ac:cxnSpMk id="50" creationId="{4C3E4967-516F-B44C-9667-34A0023E58CD}"/>
          </ac:cxnSpMkLst>
        </pc:cxnChg>
        <pc:cxnChg chg="add mod">
          <ac:chgData name="Antonio Rosario Miele" userId="3fca64d0-7119-45fc-ae3c-a4bac9250069" providerId="ADAL" clId="{8F2DE4CE-1EEA-794D-8A0F-E61A90F5D8B3}" dt="2022-04-07T09:39:09.587" v="1877" actId="1037"/>
          <ac:cxnSpMkLst>
            <pc:docMk/>
            <pc:sldMk cId="3934348120" sldId="279"/>
            <ac:cxnSpMk id="51" creationId="{1AE89236-5A5F-2144-8883-89BE58209617}"/>
          </ac:cxnSpMkLst>
        </pc:cxnChg>
        <pc:cxnChg chg="add mod">
          <ac:chgData name="Antonio Rosario Miele" userId="3fca64d0-7119-45fc-ae3c-a4bac9250069" providerId="ADAL" clId="{8F2DE4CE-1EEA-794D-8A0F-E61A90F5D8B3}" dt="2022-04-07T09:39:09.587" v="1877" actId="1037"/>
          <ac:cxnSpMkLst>
            <pc:docMk/>
            <pc:sldMk cId="3934348120" sldId="279"/>
            <ac:cxnSpMk id="52" creationId="{59B0114E-9A19-7044-ADE6-15A6FEAF2C68}"/>
          </ac:cxnSpMkLst>
        </pc:cxnChg>
        <pc:cxnChg chg="add mod">
          <ac:chgData name="Antonio Rosario Miele" userId="3fca64d0-7119-45fc-ae3c-a4bac9250069" providerId="ADAL" clId="{8F2DE4CE-1EEA-794D-8A0F-E61A90F5D8B3}" dt="2022-04-07T09:39:09.587" v="1877" actId="1037"/>
          <ac:cxnSpMkLst>
            <pc:docMk/>
            <pc:sldMk cId="3934348120" sldId="279"/>
            <ac:cxnSpMk id="53" creationId="{C62BD9D6-53A1-6B45-8F21-1094905E6069}"/>
          </ac:cxnSpMkLst>
        </pc:cxnChg>
        <pc:cxnChg chg="add mod">
          <ac:chgData name="Antonio Rosario Miele" userId="3fca64d0-7119-45fc-ae3c-a4bac9250069" providerId="ADAL" clId="{8F2DE4CE-1EEA-794D-8A0F-E61A90F5D8B3}" dt="2022-04-07T09:39:09.587" v="1877" actId="1037"/>
          <ac:cxnSpMkLst>
            <pc:docMk/>
            <pc:sldMk cId="3934348120" sldId="279"/>
            <ac:cxnSpMk id="54" creationId="{ADF605E1-5C60-834D-9B10-1CF0CCC8AE1B}"/>
          </ac:cxnSpMkLst>
        </pc:cxnChg>
        <pc:cxnChg chg="add mod">
          <ac:chgData name="Antonio Rosario Miele" userId="3fca64d0-7119-45fc-ae3c-a4bac9250069" providerId="ADAL" clId="{8F2DE4CE-1EEA-794D-8A0F-E61A90F5D8B3}" dt="2022-04-07T09:39:09.587" v="1877" actId="1037"/>
          <ac:cxnSpMkLst>
            <pc:docMk/>
            <pc:sldMk cId="3934348120" sldId="279"/>
            <ac:cxnSpMk id="55" creationId="{5E2F2DE0-84F6-1544-9DB8-32468AA21D7A}"/>
          </ac:cxnSpMkLst>
        </pc:cxnChg>
        <pc:cxnChg chg="add mod">
          <ac:chgData name="Antonio Rosario Miele" userId="3fca64d0-7119-45fc-ae3c-a4bac9250069" providerId="ADAL" clId="{8F2DE4CE-1EEA-794D-8A0F-E61A90F5D8B3}" dt="2022-04-07T09:39:09.587" v="1877" actId="1037"/>
          <ac:cxnSpMkLst>
            <pc:docMk/>
            <pc:sldMk cId="3934348120" sldId="279"/>
            <ac:cxnSpMk id="56" creationId="{201C3721-237D-3A4D-B56C-B38CC8581F64}"/>
          </ac:cxnSpMkLst>
        </pc:cxnChg>
      </pc:sldChg>
      <pc:sldChg chg="addSp delSp modSp mod delAnim modAnim">
        <pc:chgData name="Antonio Rosario Miele" userId="3fca64d0-7119-45fc-ae3c-a4bac9250069" providerId="ADAL" clId="{8F2DE4CE-1EEA-794D-8A0F-E61A90F5D8B3}" dt="2022-04-07T09:39:44.301" v="1892"/>
        <pc:sldMkLst>
          <pc:docMk/>
          <pc:sldMk cId="2740880904" sldId="280"/>
        </pc:sldMkLst>
        <pc:spChg chg="mod">
          <ac:chgData name="Antonio Rosario Miele" userId="3fca64d0-7119-45fc-ae3c-a4bac9250069" providerId="ADAL" clId="{8F2DE4CE-1EEA-794D-8A0F-E61A90F5D8B3}" dt="2022-04-07T09:38:06.265" v="1872" actId="1035"/>
          <ac:spMkLst>
            <pc:docMk/>
            <pc:sldMk cId="2740880904" sldId="280"/>
            <ac:spMk id="18" creationId="{F3B592D3-09F0-472F-A710-DCFF07266BA3}"/>
          </ac:spMkLst>
        </pc:spChg>
        <pc:spChg chg="del mod">
          <ac:chgData name="Antonio Rosario Miele" userId="3fca64d0-7119-45fc-ae3c-a4bac9250069" providerId="ADAL" clId="{8F2DE4CE-1EEA-794D-8A0F-E61A90F5D8B3}" dt="2022-04-07T09:39:29.662" v="1887" actId="478"/>
          <ac:spMkLst>
            <pc:docMk/>
            <pc:sldMk cId="2740880904" sldId="280"/>
            <ac:spMk id="19" creationId="{36DEC85F-DA46-43F9-837B-A5C76116C37E}"/>
          </ac:spMkLst>
        </pc:spChg>
        <pc:spChg chg="mod">
          <ac:chgData name="Antonio Rosario Miele" userId="3fca64d0-7119-45fc-ae3c-a4bac9250069" providerId="ADAL" clId="{8F2DE4CE-1EEA-794D-8A0F-E61A90F5D8B3}" dt="2022-04-07T09:38:58.048" v="1874"/>
          <ac:spMkLst>
            <pc:docMk/>
            <pc:sldMk cId="2740880904" sldId="280"/>
            <ac:spMk id="27" creationId="{FB30FB2B-129E-8247-BBAD-972EC6807CB5}"/>
          </ac:spMkLst>
        </pc:spChg>
        <pc:spChg chg="add del mod">
          <ac:chgData name="Antonio Rosario Miele" userId="3fca64d0-7119-45fc-ae3c-a4bac9250069" providerId="ADAL" clId="{8F2DE4CE-1EEA-794D-8A0F-E61A90F5D8B3}" dt="2022-04-07T09:39:26.158" v="1886" actId="478"/>
          <ac:spMkLst>
            <pc:docMk/>
            <pc:sldMk cId="2740880904" sldId="280"/>
            <ac:spMk id="31" creationId="{8AAA6C46-ED83-CF45-AC0B-753B9E706026}"/>
          </ac:spMkLst>
        </pc:spChg>
        <pc:spChg chg="add mod">
          <ac:chgData name="Antonio Rosario Miele" userId="3fca64d0-7119-45fc-ae3c-a4bac9250069" providerId="ADAL" clId="{8F2DE4CE-1EEA-794D-8A0F-E61A90F5D8B3}" dt="2022-04-07T09:38:58.048" v="1874"/>
          <ac:spMkLst>
            <pc:docMk/>
            <pc:sldMk cId="2740880904" sldId="280"/>
            <ac:spMk id="32" creationId="{FF376D18-9C97-AB45-B99B-AEA2BE72FCA9}"/>
          </ac:spMkLst>
        </pc:spChg>
        <pc:spChg chg="mod">
          <ac:chgData name="Antonio Rosario Miele" userId="3fca64d0-7119-45fc-ae3c-a4bac9250069" providerId="ADAL" clId="{8F2DE4CE-1EEA-794D-8A0F-E61A90F5D8B3}" dt="2022-04-07T09:39:23.361" v="1885" actId="20577"/>
          <ac:spMkLst>
            <pc:docMk/>
            <pc:sldMk cId="2740880904" sldId="280"/>
            <ac:spMk id="35" creationId="{DF74F98D-F00A-0F45-AB5F-8D045E50EAFE}"/>
          </ac:spMkLst>
        </pc:spChg>
        <pc:spChg chg="del mod">
          <ac:chgData name="Antonio Rosario Miele" userId="3fca64d0-7119-45fc-ae3c-a4bac9250069" providerId="ADAL" clId="{8F2DE4CE-1EEA-794D-8A0F-E61A90F5D8B3}" dt="2022-04-07T09:39:29.662" v="1887" actId="478"/>
          <ac:spMkLst>
            <pc:docMk/>
            <pc:sldMk cId="2740880904" sldId="280"/>
            <ac:spMk id="37" creationId="{22492C46-ECAD-4A40-BBDA-346D6680AC3A}"/>
          </ac:spMkLst>
        </pc:spChg>
        <pc:grpChg chg="del mod">
          <ac:chgData name="Antonio Rosario Miele" userId="3fca64d0-7119-45fc-ae3c-a4bac9250069" providerId="ADAL" clId="{8F2DE4CE-1EEA-794D-8A0F-E61A90F5D8B3}" dt="2022-04-07T09:39:29.662" v="1887" actId="478"/>
          <ac:grpSpMkLst>
            <pc:docMk/>
            <pc:sldMk cId="2740880904" sldId="280"/>
            <ac:grpSpMk id="6" creationId="{CCBA3D04-58E2-4A78-89CE-6194CF4DC4FD}"/>
          </ac:grpSpMkLst>
        </pc:grpChg>
        <pc:grpChg chg="add mod">
          <ac:chgData name="Antonio Rosario Miele" userId="3fca64d0-7119-45fc-ae3c-a4bac9250069" providerId="ADAL" clId="{8F2DE4CE-1EEA-794D-8A0F-E61A90F5D8B3}" dt="2022-04-07T09:38:58.048" v="1874"/>
          <ac:grpSpMkLst>
            <pc:docMk/>
            <pc:sldMk cId="2740880904" sldId="280"/>
            <ac:grpSpMk id="22" creationId="{07C3CF91-3BC7-1549-A045-52CBE34101EB}"/>
          </ac:grpSpMkLst>
        </pc:grpChg>
        <pc:grpChg chg="add mod">
          <ac:chgData name="Antonio Rosario Miele" userId="3fca64d0-7119-45fc-ae3c-a4bac9250069" providerId="ADAL" clId="{8F2DE4CE-1EEA-794D-8A0F-E61A90F5D8B3}" dt="2022-04-07T09:38:58.048" v="1874"/>
          <ac:grpSpMkLst>
            <pc:docMk/>
            <pc:sldMk cId="2740880904" sldId="280"/>
            <ac:grpSpMk id="33" creationId="{A2D10F92-0F37-C345-BEAA-CF270CF512C3}"/>
          </ac:grpSpMkLst>
        </pc:grpChg>
        <pc:cxnChg chg="mod">
          <ac:chgData name="Antonio Rosario Miele" userId="3fca64d0-7119-45fc-ae3c-a4bac9250069" providerId="ADAL" clId="{8F2DE4CE-1EEA-794D-8A0F-E61A90F5D8B3}" dt="2022-04-07T09:38:58.048" v="1874"/>
          <ac:cxnSpMkLst>
            <pc:docMk/>
            <pc:sldMk cId="2740880904" sldId="280"/>
            <ac:cxnSpMk id="28" creationId="{749E621A-D0C5-3F4D-B509-F8929D83B281}"/>
          </ac:cxnSpMkLst>
        </pc:cxnChg>
        <pc:cxnChg chg="mod">
          <ac:chgData name="Antonio Rosario Miele" userId="3fca64d0-7119-45fc-ae3c-a4bac9250069" providerId="ADAL" clId="{8F2DE4CE-1EEA-794D-8A0F-E61A90F5D8B3}" dt="2022-04-07T09:38:58.048" v="1874"/>
          <ac:cxnSpMkLst>
            <pc:docMk/>
            <pc:sldMk cId="2740880904" sldId="280"/>
            <ac:cxnSpMk id="29" creationId="{1BDFF1F7-061D-9240-AE3B-F9214DF554C4}"/>
          </ac:cxnSpMkLst>
        </pc:cxnChg>
        <pc:cxnChg chg="mod">
          <ac:chgData name="Antonio Rosario Miele" userId="3fca64d0-7119-45fc-ae3c-a4bac9250069" providerId="ADAL" clId="{8F2DE4CE-1EEA-794D-8A0F-E61A90F5D8B3}" dt="2022-04-07T09:38:58.048" v="1874"/>
          <ac:cxnSpMkLst>
            <pc:docMk/>
            <pc:sldMk cId="2740880904" sldId="280"/>
            <ac:cxnSpMk id="30" creationId="{43FA4BFE-578B-7D49-9424-24C0DA6F2BE9}"/>
          </ac:cxnSpMkLst>
        </pc:cxnChg>
        <pc:cxnChg chg="mod">
          <ac:chgData name="Antonio Rosario Miele" userId="3fca64d0-7119-45fc-ae3c-a4bac9250069" providerId="ADAL" clId="{8F2DE4CE-1EEA-794D-8A0F-E61A90F5D8B3}" dt="2022-04-07T09:38:58.048" v="1874"/>
          <ac:cxnSpMkLst>
            <pc:docMk/>
            <pc:sldMk cId="2740880904" sldId="280"/>
            <ac:cxnSpMk id="36" creationId="{D5CF5BFF-7919-1144-A48F-EEA326303767}"/>
          </ac:cxnSpMkLst>
        </pc:cxnChg>
      </pc:sldChg>
      <pc:sldChg chg="addSp delSp modSp mod delAnim modAnim">
        <pc:chgData name="Antonio Rosario Miele" userId="3fca64d0-7119-45fc-ae3c-a4bac9250069" providerId="ADAL" clId="{8F2DE4CE-1EEA-794D-8A0F-E61A90F5D8B3}" dt="2022-04-07T10:20:47.165" v="2330" actId="478"/>
        <pc:sldMkLst>
          <pc:docMk/>
          <pc:sldMk cId="2822187111" sldId="281"/>
        </pc:sldMkLst>
        <pc:spChg chg="mod">
          <ac:chgData name="Antonio Rosario Miele" userId="3fca64d0-7119-45fc-ae3c-a4bac9250069" providerId="ADAL" clId="{8F2DE4CE-1EEA-794D-8A0F-E61A90F5D8B3}" dt="2022-04-07T09:54:09.833" v="1906" actId="1036"/>
          <ac:spMkLst>
            <pc:docMk/>
            <pc:sldMk cId="2822187111" sldId="281"/>
            <ac:spMk id="18" creationId="{F3B592D3-09F0-472F-A710-DCFF07266BA3}"/>
          </ac:spMkLst>
        </pc:spChg>
        <pc:spChg chg="mod">
          <ac:chgData name="Antonio Rosario Miele" userId="3fca64d0-7119-45fc-ae3c-a4bac9250069" providerId="ADAL" clId="{8F2DE4CE-1EEA-794D-8A0F-E61A90F5D8B3}" dt="2022-04-07T09:55:45.860" v="1970" actId="1035"/>
          <ac:spMkLst>
            <pc:docMk/>
            <pc:sldMk cId="2822187111" sldId="281"/>
            <ac:spMk id="22" creationId="{E2C30BFB-2940-417E-97E3-C5E8198B3A6E}"/>
          </ac:spMkLst>
        </pc:spChg>
        <pc:spChg chg="del mod">
          <ac:chgData name="Antonio Rosario Miele" userId="3fca64d0-7119-45fc-ae3c-a4bac9250069" providerId="ADAL" clId="{8F2DE4CE-1EEA-794D-8A0F-E61A90F5D8B3}" dt="2022-04-07T09:57:58.082" v="1998" actId="478"/>
          <ac:spMkLst>
            <pc:docMk/>
            <pc:sldMk cId="2822187111" sldId="281"/>
            <ac:spMk id="25" creationId="{D4E5D09B-3650-40ED-BC22-A9743C7EB1F5}"/>
          </ac:spMkLst>
        </pc:spChg>
        <pc:spChg chg="mod">
          <ac:chgData name="Antonio Rosario Miele" userId="3fca64d0-7119-45fc-ae3c-a4bac9250069" providerId="ADAL" clId="{8F2DE4CE-1EEA-794D-8A0F-E61A90F5D8B3}" dt="2022-04-07T09:55:55.344" v="1976" actId="20577"/>
          <ac:spMkLst>
            <pc:docMk/>
            <pc:sldMk cId="2822187111" sldId="281"/>
            <ac:spMk id="26" creationId="{7E4F0C12-682A-4A35-85BC-F51396D0F3A9}"/>
          </ac:spMkLst>
        </pc:spChg>
        <pc:spChg chg="mod">
          <ac:chgData name="Antonio Rosario Miele" userId="3fca64d0-7119-45fc-ae3c-a4bac9250069" providerId="ADAL" clId="{8F2DE4CE-1EEA-794D-8A0F-E61A90F5D8B3}" dt="2022-04-07T09:55:45.860" v="1970" actId="1035"/>
          <ac:spMkLst>
            <pc:docMk/>
            <pc:sldMk cId="2822187111" sldId="281"/>
            <ac:spMk id="27" creationId="{DF66A27B-FF94-428E-B762-36F25C8642BF}"/>
          </ac:spMkLst>
        </pc:spChg>
        <pc:spChg chg="mod">
          <ac:chgData name="Antonio Rosario Miele" userId="3fca64d0-7119-45fc-ae3c-a4bac9250069" providerId="ADAL" clId="{8F2DE4CE-1EEA-794D-8A0F-E61A90F5D8B3}" dt="2022-04-07T09:55:45.860" v="1970" actId="1035"/>
          <ac:spMkLst>
            <pc:docMk/>
            <pc:sldMk cId="2822187111" sldId="281"/>
            <ac:spMk id="28" creationId="{9ADB2CAB-3DDC-4DA4-844E-9C44BBEDCD42}"/>
          </ac:spMkLst>
        </pc:spChg>
        <pc:spChg chg="add del mod">
          <ac:chgData name="Antonio Rosario Miele" userId="3fca64d0-7119-45fc-ae3c-a4bac9250069" providerId="ADAL" clId="{8F2DE4CE-1EEA-794D-8A0F-E61A90F5D8B3}" dt="2022-04-07T09:54:29.445" v="1914" actId="478"/>
          <ac:spMkLst>
            <pc:docMk/>
            <pc:sldMk cId="2822187111" sldId="281"/>
            <ac:spMk id="30" creationId="{B0A114D3-89D0-7D4C-81C0-0BD108612CF6}"/>
          </ac:spMkLst>
        </pc:spChg>
        <pc:spChg chg="mod">
          <ac:chgData name="Antonio Rosario Miele" userId="3fca64d0-7119-45fc-ae3c-a4bac9250069" providerId="ADAL" clId="{8F2DE4CE-1EEA-794D-8A0F-E61A90F5D8B3}" dt="2022-04-07T09:54:48.347" v="1933" actId="1036"/>
          <ac:spMkLst>
            <pc:docMk/>
            <pc:sldMk cId="2822187111" sldId="281"/>
            <ac:spMk id="34" creationId="{23C9D308-5638-4AA7-BB20-C7F664DD391A}"/>
          </ac:spMkLst>
        </pc:spChg>
        <pc:spChg chg="mod">
          <ac:chgData name="Antonio Rosario Miele" userId="3fca64d0-7119-45fc-ae3c-a4bac9250069" providerId="ADAL" clId="{8F2DE4CE-1EEA-794D-8A0F-E61A90F5D8B3}" dt="2022-04-07T09:56:06.441" v="1977"/>
          <ac:spMkLst>
            <pc:docMk/>
            <pc:sldMk cId="2822187111" sldId="281"/>
            <ac:spMk id="36" creationId="{E5808A92-0754-3D43-BB85-DE7E06EDE736}"/>
          </ac:spMkLst>
        </pc:spChg>
        <pc:spChg chg="del mod">
          <ac:chgData name="Antonio Rosario Miele" userId="3fca64d0-7119-45fc-ae3c-a4bac9250069" providerId="ADAL" clId="{8F2DE4CE-1EEA-794D-8A0F-E61A90F5D8B3}" dt="2022-04-07T09:57:58.082" v="1998" actId="478"/>
          <ac:spMkLst>
            <pc:docMk/>
            <pc:sldMk cId="2822187111" sldId="281"/>
            <ac:spMk id="40" creationId="{72388334-68A1-4C01-89FA-05888307F9B4}"/>
          </ac:spMkLst>
        </pc:spChg>
        <pc:spChg chg="add mod">
          <ac:chgData name="Antonio Rosario Miele" userId="3fca64d0-7119-45fc-ae3c-a4bac9250069" providerId="ADAL" clId="{8F2DE4CE-1EEA-794D-8A0F-E61A90F5D8B3}" dt="2022-04-07T10:12:56.217" v="2208" actId="1037"/>
          <ac:spMkLst>
            <pc:docMk/>
            <pc:sldMk cId="2822187111" sldId="281"/>
            <ac:spMk id="41" creationId="{AE2B3F95-32CE-FA4A-AC68-C457911D1810}"/>
          </ac:spMkLst>
        </pc:spChg>
        <pc:spChg chg="add mod">
          <ac:chgData name="Antonio Rosario Miele" userId="3fca64d0-7119-45fc-ae3c-a4bac9250069" providerId="ADAL" clId="{8F2DE4CE-1EEA-794D-8A0F-E61A90F5D8B3}" dt="2022-04-07T10:12:56.217" v="2208" actId="1037"/>
          <ac:spMkLst>
            <pc:docMk/>
            <pc:sldMk cId="2822187111" sldId="281"/>
            <ac:spMk id="44" creationId="{9D31C71A-806D-7A41-8FEF-8742E28E8CF4}"/>
          </ac:spMkLst>
        </pc:spChg>
        <pc:spChg chg="del mod">
          <ac:chgData name="Antonio Rosario Miele" userId="3fca64d0-7119-45fc-ae3c-a4bac9250069" providerId="ADAL" clId="{8F2DE4CE-1EEA-794D-8A0F-E61A90F5D8B3}" dt="2022-04-07T09:57:58.082" v="1998" actId="478"/>
          <ac:spMkLst>
            <pc:docMk/>
            <pc:sldMk cId="2822187111" sldId="281"/>
            <ac:spMk id="45" creationId="{D6D63FC5-26CD-4733-BB08-2DE03E9051F6}"/>
          </ac:spMkLst>
        </pc:spChg>
        <pc:spChg chg="del mod">
          <ac:chgData name="Antonio Rosario Miele" userId="3fca64d0-7119-45fc-ae3c-a4bac9250069" providerId="ADAL" clId="{8F2DE4CE-1EEA-794D-8A0F-E61A90F5D8B3}" dt="2022-04-07T09:57:58.082" v="1998" actId="478"/>
          <ac:spMkLst>
            <pc:docMk/>
            <pc:sldMk cId="2822187111" sldId="281"/>
            <ac:spMk id="46" creationId="{38158D53-865C-4442-B11A-C98D8ADE28E5}"/>
          </ac:spMkLst>
        </pc:spChg>
        <pc:spChg chg="add mod">
          <ac:chgData name="Antonio Rosario Miele" userId="3fca64d0-7119-45fc-ae3c-a4bac9250069" providerId="ADAL" clId="{8F2DE4CE-1EEA-794D-8A0F-E61A90F5D8B3}" dt="2022-04-07T10:12:56.217" v="2208" actId="1037"/>
          <ac:spMkLst>
            <pc:docMk/>
            <pc:sldMk cId="2822187111" sldId="281"/>
            <ac:spMk id="49" creationId="{D316D2E4-2E4B-BB4C-816A-459752CA3B74}"/>
          </ac:spMkLst>
        </pc:spChg>
        <pc:spChg chg="add mod">
          <ac:chgData name="Antonio Rosario Miele" userId="3fca64d0-7119-45fc-ae3c-a4bac9250069" providerId="ADAL" clId="{8F2DE4CE-1EEA-794D-8A0F-E61A90F5D8B3}" dt="2022-04-07T10:12:56.217" v="2208" actId="1037"/>
          <ac:spMkLst>
            <pc:docMk/>
            <pc:sldMk cId="2822187111" sldId="281"/>
            <ac:spMk id="50" creationId="{26E884A3-FAC4-BF4A-AFF6-0007D2B57D4F}"/>
          </ac:spMkLst>
        </pc:spChg>
        <pc:spChg chg="add mod">
          <ac:chgData name="Antonio Rosario Miele" userId="3fca64d0-7119-45fc-ae3c-a4bac9250069" providerId="ADAL" clId="{8F2DE4CE-1EEA-794D-8A0F-E61A90F5D8B3}" dt="2022-04-07T10:19:22.640" v="2308" actId="1076"/>
          <ac:spMkLst>
            <pc:docMk/>
            <pc:sldMk cId="2822187111" sldId="281"/>
            <ac:spMk id="60" creationId="{5089CCB6-62E4-BB44-9C6B-827F5DA9B997}"/>
          </ac:spMkLst>
        </pc:spChg>
        <pc:spChg chg="add mod">
          <ac:chgData name="Antonio Rosario Miele" userId="3fca64d0-7119-45fc-ae3c-a4bac9250069" providerId="ADAL" clId="{8F2DE4CE-1EEA-794D-8A0F-E61A90F5D8B3}" dt="2022-04-07T10:19:22.640" v="2308" actId="1076"/>
          <ac:spMkLst>
            <pc:docMk/>
            <pc:sldMk cId="2822187111" sldId="281"/>
            <ac:spMk id="61" creationId="{F0638D1E-0150-954D-A8D9-39D07CF5D642}"/>
          </ac:spMkLst>
        </pc:spChg>
        <pc:spChg chg="add mod">
          <ac:chgData name="Antonio Rosario Miele" userId="3fca64d0-7119-45fc-ae3c-a4bac9250069" providerId="ADAL" clId="{8F2DE4CE-1EEA-794D-8A0F-E61A90F5D8B3}" dt="2022-04-07T10:19:22.640" v="2308" actId="1076"/>
          <ac:spMkLst>
            <pc:docMk/>
            <pc:sldMk cId="2822187111" sldId="281"/>
            <ac:spMk id="62" creationId="{123DF006-0FBC-D84F-BE20-8E80E8E21757}"/>
          </ac:spMkLst>
        </pc:spChg>
        <pc:spChg chg="add mod">
          <ac:chgData name="Antonio Rosario Miele" userId="3fca64d0-7119-45fc-ae3c-a4bac9250069" providerId="ADAL" clId="{8F2DE4CE-1EEA-794D-8A0F-E61A90F5D8B3}" dt="2022-04-07T10:19:22.640" v="2308" actId="1076"/>
          <ac:spMkLst>
            <pc:docMk/>
            <pc:sldMk cId="2822187111" sldId="281"/>
            <ac:spMk id="63" creationId="{E547295F-6DD4-9B41-8423-35B498642BFA}"/>
          </ac:spMkLst>
        </pc:spChg>
        <pc:spChg chg="add mod">
          <ac:chgData name="Antonio Rosario Miele" userId="3fca64d0-7119-45fc-ae3c-a4bac9250069" providerId="ADAL" clId="{8F2DE4CE-1EEA-794D-8A0F-E61A90F5D8B3}" dt="2022-04-07T10:19:22.640" v="2308" actId="1076"/>
          <ac:spMkLst>
            <pc:docMk/>
            <pc:sldMk cId="2822187111" sldId="281"/>
            <ac:spMk id="64" creationId="{D32BFC58-B89C-AF40-B0FE-7E1FE75323C4}"/>
          </ac:spMkLst>
        </pc:spChg>
        <pc:spChg chg="add mod">
          <ac:chgData name="Antonio Rosario Miele" userId="3fca64d0-7119-45fc-ae3c-a4bac9250069" providerId="ADAL" clId="{8F2DE4CE-1EEA-794D-8A0F-E61A90F5D8B3}" dt="2022-04-07T10:19:22.640" v="2308" actId="1076"/>
          <ac:spMkLst>
            <pc:docMk/>
            <pc:sldMk cId="2822187111" sldId="281"/>
            <ac:spMk id="65" creationId="{90616CDC-9C0A-FB41-B86F-03B6E506C4C5}"/>
          </ac:spMkLst>
        </pc:spChg>
        <pc:spChg chg="add mod">
          <ac:chgData name="Antonio Rosario Miele" userId="3fca64d0-7119-45fc-ae3c-a4bac9250069" providerId="ADAL" clId="{8F2DE4CE-1EEA-794D-8A0F-E61A90F5D8B3}" dt="2022-04-07T10:19:22.640" v="2308" actId="1076"/>
          <ac:spMkLst>
            <pc:docMk/>
            <pc:sldMk cId="2822187111" sldId="281"/>
            <ac:spMk id="66" creationId="{E424D051-35F9-984F-BC77-D111648527F4}"/>
          </ac:spMkLst>
        </pc:spChg>
        <pc:spChg chg="add mod">
          <ac:chgData name="Antonio Rosario Miele" userId="3fca64d0-7119-45fc-ae3c-a4bac9250069" providerId="ADAL" clId="{8F2DE4CE-1EEA-794D-8A0F-E61A90F5D8B3}" dt="2022-04-07T10:19:39.484" v="2312" actId="167"/>
          <ac:spMkLst>
            <pc:docMk/>
            <pc:sldMk cId="2822187111" sldId="281"/>
            <ac:spMk id="67" creationId="{57A06CDD-8071-D54C-9742-A1448DCA00B8}"/>
          </ac:spMkLst>
        </pc:spChg>
        <pc:spChg chg="add mod">
          <ac:chgData name="Antonio Rosario Miele" userId="3fca64d0-7119-45fc-ae3c-a4bac9250069" providerId="ADAL" clId="{8F2DE4CE-1EEA-794D-8A0F-E61A90F5D8B3}" dt="2022-04-07T10:19:22.640" v="2308" actId="1076"/>
          <ac:spMkLst>
            <pc:docMk/>
            <pc:sldMk cId="2822187111" sldId="281"/>
            <ac:spMk id="68" creationId="{21C22C4D-0E8A-604A-951F-9FFA4A778B7B}"/>
          </ac:spMkLst>
        </pc:spChg>
        <pc:spChg chg="add mod">
          <ac:chgData name="Antonio Rosario Miele" userId="3fca64d0-7119-45fc-ae3c-a4bac9250069" providerId="ADAL" clId="{8F2DE4CE-1EEA-794D-8A0F-E61A90F5D8B3}" dt="2022-04-07T10:19:22.640" v="2308" actId="1076"/>
          <ac:spMkLst>
            <pc:docMk/>
            <pc:sldMk cId="2822187111" sldId="281"/>
            <ac:spMk id="69" creationId="{71A245B9-DDB3-E447-BE1B-C38045AB0712}"/>
          </ac:spMkLst>
        </pc:spChg>
        <pc:spChg chg="add mod">
          <ac:chgData name="Antonio Rosario Miele" userId="3fca64d0-7119-45fc-ae3c-a4bac9250069" providerId="ADAL" clId="{8F2DE4CE-1EEA-794D-8A0F-E61A90F5D8B3}" dt="2022-04-07T10:19:22.640" v="2308" actId="1076"/>
          <ac:spMkLst>
            <pc:docMk/>
            <pc:sldMk cId="2822187111" sldId="281"/>
            <ac:spMk id="70" creationId="{C06DE898-73A7-AF44-A915-948E19171B29}"/>
          </ac:spMkLst>
        </pc:spChg>
        <pc:spChg chg="add mod">
          <ac:chgData name="Antonio Rosario Miele" userId="3fca64d0-7119-45fc-ae3c-a4bac9250069" providerId="ADAL" clId="{8F2DE4CE-1EEA-794D-8A0F-E61A90F5D8B3}" dt="2022-04-07T10:19:22.640" v="2308" actId="1076"/>
          <ac:spMkLst>
            <pc:docMk/>
            <pc:sldMk cId="2822187111" sldId="281"/>
            <ac:spMk id="71" creationId="{38D9B991-CA90-CA4B-B98E-1BBA2E124F3A}"/>
          </ac:spMkLst>
        </pc:spChg>
        <pc:spChg chg="add mod">
          <ac:chgData name="Antonio Rosario Miele" userId="3fca64d0-7119-45fc-ae3c-a4bac9250069" providerId="ADAL" clId="{8F2DE4CE-1EEA-794D-8A0F-E61A90F5D8B3}" dt="2022-04-07T10:19:22.640" v="2308" actId="1076"/>
          <ac:spMkLst>
            <pc:docMk/>
            <pc:sldMk cId="2822187111" sldId="281"/>
            <ac:spMk id="72" creationId="{5434042A-19F9-5C4F-9FA4-1D7948F3B602}"/>
          </ac:spMkLst>
        </pc:spChg>
        <pc:spChg chg="add mod">
          <ac:chgData name="Antonio Rosario Miele" userId="3fca64d0-7119-45fc-ae3c-a4bac9250069" providerId="ADAL" clId="{8F2DE4CE-1EEA-794D-8A0F-E61A90F5D8B3}" dt="2022-04-07T10:19:22.640" v="2308" actId="1076"/>
          <ac:spMkLst>
            <pc:docMk/>
            <pc:sldMk cId="2822187111" sldId="281"/>
            <ac:spMk id="73" creationId="{00E96271-9E0B-5343-9E17-8C117E9A3E28}"/>
          </ac:spMkLst>
        </pc:spChg>
        <pc:spChg chg="add mod">
          <ac:chgData name="Antonio Rosario Miele" userId="3fca64d0-7119-45fc-ae3c-a4bac9250069" providerId="ADAL" clId="{8F2DE4CE-1EEA-794D-8A0F-E61A90F5D8B3}" dt="2022-04-07T10:19:22.640" v="2308" actId="1076"/>
          <ac:spMkLst>
            <pc:docMk/>
            <pc:sldMk cId="2822187111" sldId="281"/>
            <ac:spMk id="74" creationId="{6C603631-D760-2348-B358-972A9ED15943}"/>
          </ac:spMkLst>
        </pc:spChg>
        <pc:spChg chg="add mod">
          <ac:chgData name="Antonio Rosario Miele" userId="3fca64d0-7119-45fc-ae3c-a4bac9250069" providerId="ADAL" clId="{8F2DE4CE-1EEA-794D-8A0F-E61A90F5D8B3}" dt="2022-04-07T10:19:22.640" v="2308" actId="1076"/>
          <ac:spMkLst>
            <pc:docMk/>
            <pc:sldMk cId="2822187111" sldId="281"/>
            <ac:spMk id="75" creationId="{9110E017-DD76-114D-B398-E5D729067613}"/>
          </ac:spMkLst>
        </pc:spChg>
        <pc:spChg chg="add mod">
          <ac:chgData name="Antonio Rosario Miele" userId="3fca64d0-7119-45fc-ae3c-a4bac9250069" providerId="ADAL" clId="{8F2DE4CE-1EEA-794D-8A0F-E61A90F5D8B3}" dt="2022-04-07T10:19:22.640" v="2308" actId="1076"/>
          <ac:spMkLst>
            <pc:docMk/>
            <pc:sldMk cId="2822187111" sldId="281"/>
            <ac:spMk id="76" creationId="{98531741-5445-FB49-A20C-17E754E6ECB7}"/>
          </ac:spMkLst>
        </pc:spChg>
        <pc:spChg chg="add del mod">
          <ac:chgData name="Antonio Rosario Miele" userId="3fca64d0-7119-45fc-ae3c-a4bac9250069" providerId="ADAL" clId="{8F2DE4CE-1EEA-794D-8A0F-E61A90F5D8B3}" dt="2022-04-07T10:16:19.301" v="2238" actId="478"/>
          <ac:spMkLst>
            <pc:docMk/>
            <pc:sldMk cId="2822187111" sldId="281"/>
            <ac:spMk id="77" creationId="{CA574A33-5ED7-2E4F-B434-65E526F40052}"/>
          </ac:spMkLst>
        </pc:spChg>
        <pc:spChg chg="add mod">
          <ac:chgData name="Antonio Rosario Miele" userId="3fca64d0-7119-45fc-ae3c-a4bac9250069" providerId="ADAL" clId="{8F2DE4CE-1EEA-794D-8A0F-E61A90F5D8B3}" dt="2022-04-07T10:19:22.640" v="2308" actId="1076"/>
          <ac:spMkLst>
            <pc:docMk/>
            <pc:sldMk cId="2822187111" sldId="281"/>
            <ac:spMk id="78" creationId="{5FEA25ED-B3B2-7041-B898-9A8FC67F33E3}"/>
          </ac:spMkLst>
        </pc:spChg>
        <pc:spChg chg="add del mod">
          <ac:chgData name="Antonio Rosario Miele" userId="3fca64d0-7119-45fc-ae3c-a4bac9250069" providerId="ADAL" clId="{8F2DE4CE-1EEA-794D-8A0F-E61A90F5D8B3}" dt="2022-04-07T10:16:55.974" v="2246" actId="478"/>
          <ac:spMkLst>
            <pc:docMk/>
            <pc:sldMk cId="2822187111" sldId="281"/>
            <ac:spMk id="79" creationId="{1E66D43C-5034-1B43-BA74-F79C44CAC727}"/>
          </ac:spMkLst>
        </pc:spChg>
        <pc:spChg chg="add mod">
          <ac:chgData name="Antonio Rosario Miele" userId="3fca64d0-7119-45fc-ae3c-a4bac9250069" providerId="ADAL" clId="{8F2DE4CE-1EEA-794D-8A0F-E61A90F5D8B3}" dt="2022-04-07T10:19:22.640" v="2308" actId="1076"/>
          <ac:spMkLst>
            <pc:docMk/>
            <pc:sldMk cId="2822187111" sldId="281"/>
            <ac:spMk id="80" creationId="{205DBBB2-D89F-264A-B996-ABC7E5012762}"/>
          </ac:spMkLst>
        </pc:spChg>
        <pc:spChg chg="add mod">
          <ac:chgData name="Antonio Rosario Miele" userId="3fca64d0-7119-45fc-ae3c-a4bac9250069" providerId="ADAL" clId="{8F2DE4CE-1EEA-794D-8A0F-E61A90F5D8B3}" dt="2022-04-07T10:19:22.640" v="2308" actId="1076"/>
          <ac:spMkLst>
            <pc:docMk/>
            <pc:sldMk cId="2822187111" sldId="281"/>
            <ac:spMk id="81" creationId="{D2BB0908-E9C0-0941-AAF1-41E9773165A7}"/>
          </ac:spMkLst>
        </pc:spChg>
        <pc:spChg chg="add del mod">
          <ac:chgData name="Antonio Rosario Miele" userId="3fca64d0-7119-45fc-ae3c-a4bac9250069" providerId="ADAL" clId="{8F2DE4CE-1EEA-794D-8A0F-E61A90F5D8B3}" dt="2022-04-07T10:20:47.165" v="2330" actId="478"/>
          <ac:spMkLst>
            <pc:docMk/>
            <pc:sldMk cId="2822187111" sldId="281"/>
            <ac:spMk id="82" creationId="{7AA9DA15-1E57-9242-968D-C33D30BCA775}"/>
          </ac:spMkLst>
        </pc:spChg>
        <pc:grpChg chg="del">
          <ac:chgData name="Antonio Rosario Miele" userId="3fca64d0-7119-45fc-ae3c-a4bac9250069" providerId="ADAL" clId="{8F2DE4CE-1EEA-794D-8A0F-E61A90F5D8B3}" dt="2022-04-07T09:56:23.901" v="1981" actId="478"/>
          <ac:grpSpMkLst>
            <pc:docMk/>
            <pc:sldMk cId="2822187111" sldId="281"/>
            <ac:grpSpMk id="2" creationId="{535447C0-B316-42B9-ABB2-7497C3856BB7}"/>
          </ac:grpSpMkLst>
        </pc:grpChg>
        <pc:grpChg chg="add mod">
          <ac:chgData name="Antonio Rosario Miele" userId="3fca64d0-7119-45fc-ae3c-a4bac9250069" providerId="ADAL" clId="{8F2DE4CE-1EEA-794D-8A0F-E61A90F5D8B3}" dt="2022-04-07T10:12:56.217" v="2208" actId="1037"/>
          <ac:grpSpMkLst>
            <pc:docMk/>
            <pc:sldMk cId="2822187111" sldId="281"/>
            <ac:grpSpMk id="32" creationId="{C020B9B5-6AC3-7C46-8E8A-DFDC72861440}"/>
          </ac:grpSpMkLst>
        </pc:grpChg>
        <pc:cxnChg chg="del">
          <ac:chgData name="Antonio Rosario Miele" userId="3fca64d0-7119-45fc-ae3c-a4bac9250069" providerId="ADAL" clId="{8F2DE4CE-1EEA-794D-8A0F-E61A90F5D8B3}" dt="2022-04-07T09:56:28.556" v="1982" actId="478"/>
          <ac:cxnSpMkLst>
            <pc:docMk/>
            <pc:sldMk cId="2822187111" sldId="281"/>
            <ac:cxnSpMk id="29" creationId="{25DB6C08-7D12-4864-8B32-AD1A82222D85}"/>
          </ac:cxnSpMkLst>
        </pc:cxnChg>
        <pc:cxnChg chg="del">
          <ac:chgData name="Antonio Rosario Miele" userId="3fca64d0-7119-45fc-ae3c-a4bac9250069" providerId="ADAL" clId="{8F2DE4CE-1EEA-794D-8A0F-E61A90F5D8B3}" dt="2022-04-07T09:56:28.556" v="1982" actId="478"/>
          <ac:cxnSpMkLst>
            <pc:docMk/>
            <pc:sldMk cId="2822187111" sldId="281"/>
            <ac:cxnSpMk id="31" creationId="{139F25F4-8D60-4467-ABDB-87E69707B05B}"/>
          </ac:cxnSpMkLst>
        </pc:cxnChg>
        <pc:cxnChg chg="del">
          <ac:chgData name="Antonio Rosario Miele" userId="3fca64d0-7119-45fc-ae3c-a4bac9250069" providerId="ADAL" clId="{8F2DE4CE-1EEA-794D-8A0F-E61A90F5D8B3}" dt="2022-04-07T09:56:28.556" v="1982" actId="478"/>
          <ac:cxnSpMkLst>
            <pc:docMk/>
            <pc:sldMk cId="2822187111" sldId="281"/>
            <ac:cxnSpMk id="33" creationId="{3AB63D0F-8A0B-4FAF-A570-120EFDDC1463}"/>
          </ac:cxnSpMkLst>
        </pc:cxnChg>
        <pc:cxnChg chg="del">
          <ac:chgData name="Antonio Rosario Miele" userId="3fca64d0-7119-45fc-ae3c-a4bac9250069" providerId="ADAL" clId="{8F2DE4CE-1EEA-794D-8A0F-E61A90F5D8B3}" dt="2022-04-07T09:56:28.556" v="1982" actId="478"/>
          <ac:cxnSpMkLst>
            <pc:docMk/>
            <pc:sldMk cId="2822187111" sldId="281"/>
            <ac:cxnSpMk id="35" creationId="{0015D082-2542-4B75-8236-FBC77A048EB6}"/>
          </ac:cxnSpMkLst>
        </pc:cxnChg>
        <pc:cxnChg chg="del">
          <ac:chgData name="Antonio Rosario Miele" userId="3fca64d0-7119-45fc-ae3c-a4bac9250069" providerId="ADAL" clId="{8F2DE4CE-1EEA-794D-8A0F-E61A90F5D8B3}" dt="2022-04-07T09:56:28.556" v="1982" actId="478"/>
          <ac:cxnSpMkLst>
            <pc:docMk/>
            <pc:sldMk cId="2822187111" sldId="281"/>
            <ac:cxnSpMk id="38" creationId="{5D247560-337D-44B8-8F53-BA65CA2AE898}"/>
          </ac:cxnSpMkLst>
        </pc:cxnChg>
        <pc:cxnChg chg="mod">
          <ac:chgData name="Antonio Rosario Miele" userId="3fca64d0-7119-45fc-ae3c-a4bac9250069" providerId="ADAL" clId="{8F2DE4CE-1EEA-794D-8A0F-E61A90F5D8B3}" dt="2022-04-07T09:56:06.441" v="1977"/>
          <ac:cxnSpMkLst>
            <pc:docMk/>
            <pc:sldMk cId="2822187111" sldId="281"/>
            <ac:cxnSpMk id="39" creationId="{E26C2140-83BC-F34A-8435-B2FA9783E5DC}"/>
          </ac:cxnSpMkLst>
        </pc:cxnChg>
        <pc:cxnChg chg="del">
          <ac:chgData name="Antonio Rosario Miele" userId="3fca64d0-7119-45fc-ae3c-a4bac9250069" providerId="ADAL" clId="{8F2DE4CE-1EEA-794D-8A0F-E61A90F5D8B3}" dt="2022-04-07T09:56:28.556" v="1982" actId="478"/>
          <ac:cxnSpMkLst>
            <pc:docMk/>
            <pc:sldMk cId="2822187111" sldId="281"/>
            <ac:cxnSpMk id="42" creationId="{12A24A64-4931-471B-B182-A37002AA3F58}"/>
          </ac:cxnSpMkLst>
        </pc:cxnChg>
        <pc:cxnChg chg="del">
          <ac:chgData name="Antonio Rosario Miele" userId="3fca64d0-7119-45fc-ae3c-a4bac9250069" providerId="ADAL" clId="{8F2DE4CE-1EEA-794D-8A0F-E61A90F5D8B3}" dt="2022-04-07T09:56:28.556" v="1982" actId="478"/>
          <ac:cxnSpMkLst>
            <pc:docMk/>
            <pc:sldMk cId="2822187111" sldId="281"/>
            <ac:cxnSpMk id="47" creationId="{AC812841-C839-4369-92D6-DBB6E791425F}"/>
          </ac:cxnSpMkLst>
        </pc:cxnChg>
        <pc:cxnChg chg="del">
          <ac:chgData name="Antonio Rosario Miele" userId="3fca64d0-7119-45fc-ae3c-a4bac9250069" providerId="ADAL" clId="{8F2DE4CE-1EEA-794D-8A0F-E61A90F5D8B3}" dt="2022-04-07T09:56:28.556" v="1982" actId="478"/>
          <ac:cxnSpMkLst>
            <pc:docMk/>
            <pc:sldMk cId="2822187111" sldId="281"/>
            <ac:cxnSpMk id="48" creationId="{73CD3D68-64CE-4F76-993B-27EA6A1517F1}"/>
          </ac:cxnSpMkLst>
        </pc:cxnChg>
        <pc:cxnChg chg="add mod">
          <ac:chgData name="Antonio Rosario Miele" userId="3fca64d0-7119-45fc-ae3c-a4bac9250069" providerId="ADAL" clId="{8F2DE4CE-1EEA-794D-8A0F-E61A90F5D8B3}" dt="2022-04-07T10:12:56.217" v="2208" actId="1037"/>
          <ac:cxnSpMkLst>
            <pc:docMk/>
            <pc:sldMk cId="2822187111" sldId="281"/>
            <ac:cxnSpMk id="51" creationId="{01BE5564-AF1A-D140-8250-80952EE16037}"/>
          </ac:cxnSpMkLst>
        </pc:cxnChg>
        <pc:cxnChg chg="add mod">
          <ac:chgData name="Antonio Rosario Miele" userId="3fca64d0-7119-45fc-ae3c-a4bac9250069" providerId="ADAL" clId="{8F2DE4CE-1EEA-794D-8A0F-E61A90F5D8B3}" dt="2022-04-07T10:12:56.217" v="2208" actId="1037"/>
          <ac:cxnSpMkLst>
            <pc:docMk/>
            <pc:sldMk cId="2822187111" sldId="281"/>
            <ac:cxnSpMk id="52" creationId="{AA5EAE66-34AA-3F47-B1BA-5BD2E7873AF0}"/>
          </ac:cxnSpMkLst>
        </pc:cxnChg>
        <pc:cxnChg chg="add mod">
          <ac:chgData name="Antonio Rosario Miele" userId="3fca64d0-7119-45fc-ae3c-a4bac9250069" providerId="ADAL" clId="{8F2DE4CE-1EEA-794D-8A0F-E61A90F5D8B3}" dt="2022-04-07T10:12:56.217" v="2208" actId="1037"/>
          <ac:cxnSpMkLst>
            <pc:docMk/>
            <pc:sldMk cId="2822187111" sldId="281"/>
            <ac:cxnSpMk id="53" creationId="{959BE05B-0A21-024A-A079-74C4F968ABE6}"/>
          </ac:cxnSpMkLst>
        </pc:cxnChg>
        <pc:cxnChg chg="add mod">
          <ac:chgData name="Antonio Rosario Miele" userId="3fca64d0-7119-45fc-ae3c-a4bac9250069" providerId="ADAL" clId="{8F2DE4CE-1EEA-794D-8A0F-E61A90F5D8B3}" dt="2022-04-07T10:12:56.217" v="2208" actId="1037"/>
          <ac:cxnSpMkLst>
            <pc:docMk/>
            <pc:sldMk cId="2822187111" sldId="281"/>
            <ac:cxnSpMk id="54" creationId="{BB7D408E-DCFF-0A4A-B5EF-9FEFACF16044}"/>
          </ac:cxnSpMkLst>
        </pc:cxnChg>
        <pc:cxnChg chg="add mod">
          <ac:chgData name="Antonio Rosario Miele" userId="3fca64d0-7119-45fc-ae3c-a4bac9250069" providerId="ADAL" clId="{8F2DE4CE-1EEA-794D-8A0F-E61A90F5D8B3}" dt="2022-04-07T10:12:56.217" v="2208" actId="1037"/>
          <ac:cxnSpMkLst>
            <pc:docMk/>
            <pc:sldMk cId="2822187111" sldId="281"/>
            <ac:cxnSpMk id="55" creationId="{5096FA61-C9A8-1C40-8B31-BC298B446A4F}"/>
          </ac:cxnSpMkLst>
        </pc:cxnChg>
        <pc:cxnChg chg="add mod">
          <ac:chgData name="Antonio Rosario Miele" userId="3fca64d0-7119-45fc-ae3c-a4bac9250069" providerId="ADAL" clId="{8F2DE4CE-1EEA-794D-8A0F-E61A90F5D8B3}" dt="2022-04-07T10:12:56.217" v="2208" actId="1037"/>
          <ac:cxnSpMkLst>
            <pc:docMk/>
            <pc:sldMk cId="2822187111" sldId="281"/>
            <ac:cxnSpMk id="56" creationId="{36D0BF89-688C-DC47-AFAA-90A2950A3114}"/>
          </ac:cxnSpMkLst>
        </pc:cxnChg>
        <pc:cxnChg chg="add mod">
          <ac:chgData name="Antonio Rosario Miele" userId="3fca64d0-7119-45fc-ae3c-a4bac9250069" providerId="ADAL" clId="{8F2DE4CE-1EEA-794D-8A0F-E61A90F5D8B3}" dt="2022-04-07T10:12:56.217" v="2208" actId="1037"/>
          <ac:cxnSpMkLst>
            <pc:docMk/>
            <pc:sldMk cId="2822187111" sldId="281"/>
            <ac:cxnSpMk id="57" creationId="{5469D60D-6C12-D74A-A3E8-93F6128DB3D2}"/>
          </ac:cxnSpMkLst>
        </pc:cxnChg>
        <pc:cxnChg chg="add del mod">
          <ac:chgData name="Antonio Rosario Miele" userId="3fca64d0-7119-45fc-ae3c-a4bac9250069" providerId="ADAL" clId="{8F2DE4CE-1EEA-794D-8A0F-E61A90F5D8B3}" dt="2022-04-07T10:08:32.243" v="2080" actId="478"/>
          <ac:cxnSpMkLst>
            <pc:docMk/>
            <pc:sldMk cId="2822187111" sldId="281"/>
            <ac:cxnSpMk id="58" creationId="{E56894CD-3CC9-8A40-8EEE-738B7AB7CB3F}"/>
          </ac:cxnSpMkLst>
        </pc:cxnChg>
        <pc:cxnChg chg="add mod">
          <ac:chgData name="Antonio Rosario Miele" userId="3fca64d0-7119-45fc-ae3c-a4bac9250069" providerId="ADAL" clId="{8F2DE4CE-1EEA-794D-8A0F-E61A90F5D8B3}" dt="2022-04-07T10:12:56.217" v="2208" actId="1037"/>
          <ac:cxnSpMkLst>
            <pc:docMk/>
            <pc:sldMk cId="2822187111" sldId="281"/>
            <ac:cxnSpMk id="59" creationId="{2D4B7798-DFB9-8A44-9C19-B539B27F8E6B}"/>
          </ac:cxnSpMkLst>
        </pc:cxnChg>
      </pc:sldChg>
      <pc:sldChg chg="addSp delSp modSp mod delAnim modAnim">
        <pc:chgData name="Antonio Rosario Miele" userId="3fca64d0-7119-45fc-ae3c-a4bac9250069" providerId="ADAL" clId="{8F2DE4CE-1EEA-794D-8A0F-E61A90F5D8B3}" dt="2022-04-07T10:21:15.151" v="2333"/>
        <pc:sldMkLst>
          <pc:docMk/>
          <pc:sldMk cId="2814127334" sldId="282"/>
        </pc:sldMkLst>
        <pc:spChg chg="del">
          <ac:chgData name="Antonio Rosario Miele" userId="3fca64d0-7119-45fc-ae3c-a4bac9250069" providerId="ADAL" clId="{8F2DE4CE-1EEA-794D-8A0F-E61A90F5D8B3}" dt="2022-04-07T10:20:02.477" v="2313" actId="478"/>
          <ac:spMkLst>
            <pc:docMk/>
            <pc:sldMk cId="2814127334" sldId="282"/>
            <ac:spMk id="6" creationId="{9A124C23-C19A-41A0-9F78-9B944CDD05A7}"/>
          </ac:spMkLst>
        </pc:spChg>
        <pc:spChg chg="mod">
          <ac:chgData name="Antonio Rosario Miele" userId="3fca64d0-7119-45fc-ae3c-a4bac9250069" providerId="ADAL" clId="{8F2DE4CE-1EEA-794D-8A0F-E61A90F5D8B3}" dt="2022-04-07T10:20:51.782" v="2331" actId="1035"/>
          <ac:spMkLst>
            <pc:docMk/>
            <pc:sldMk cId="2814127334" sldId="282"/>
            <ac:spMk id="23" creationId="{023B2086-D261-4EAA-9817-728232AC10D7}"/>
          </ac:spMkLst>
        </pc:spChg>
        <pc:spChg chg="del">
          <ac:chgData name="Antonio Rosario Miele" userId="3fca64d0-7119-45fc-ae3c-a4bac9250069" providerId="ADAL" clId="{8F2DE4CE-1EEA-794D-8A0F-E61A90F5D8B3}" dt="2022-04-07T10:20:02.477" v="2313" actId="478"/>
          <ac:spMkLst>
            <pc:docMk/>
            <pc:sldMk cId="2814127334" sldId="282"/>
            <ac:spMk id="30" creationId="{9DA18029-DB78-47AC-B018-069FA2B3EE6F}"/>
          </ac:spMkLst>
        </pc:spChg>
        <pc:spChg chg="mod">
          <ac:chgData name="Antonio Rosario Miele" userId="3fca64d0-7119-45fc-ae3c-a4bac9250069" providerId="ADAL" clId="{8F2DE4CE-1EEA-794D-8A0F-E61A90F5D8B3}" dt="2022-04-07T10:20:10.316" v="2323" actId="1037"/>
          <ac:spMkLst>
            <pc:docMk/>
            <pc:sldMk cId="2814127334" sldId="282"/>
            <ac:spMk id="36" creationId="{230F2421-89F3-4366-8440-E8E601A22F7B}"/>
          </ac:spMkLst>
        </pc:spChg>
        <pc:spChg chg="del">
          <ac:chgData name="Antonio Rosario Miele" userId="3fca64d0-7119-45fc-ae3c-a4bac9250069" providerId="ADAL" clId="{8F2DE4CE-1EEA-794D-8A0F-E61A90F5D8B3}" dt="2022-04-07T10:20:02.477" v="2313" actId="478"/>
          <ac:spMkLst>
            <pc:docMk/>
            <pc:sldMk cId="2814127334" sldId="282"/>
            <ac:spMk id="41" creationId="{A91633C7-47DD-4259-B551-86111B7DB493}"/>
          </ac:spMkLst>
        </pc:spChg>
        <pc:spChg chg="del">
          <ac:chgData name="Antonio Rosario Miele" userId="3fca64d0-7119-45fc-ae3c-a4bac9250069" providerId="ADAL" clId="{8F2DE4CE-1EEA-794D-8A0F-E61A90F5D8B3}" dt="2022-04-07T10:20:02.477" v="2313" actId="478"/>
          <ac:spMkLst>
            <pc:docMk/>
            <pc:sldMk cId="2814127334" sldId="282"/>
            <ac:spMk id="44" creationId="{1FF572DC-E584-4CFC-A72A-7AC60C756000}"/>
          </ac:spMkLst>
        </pc:spChg>
        <pc:spChg chg="del">
          <ac:chgData name="Antonio Rosario Miele" userId="3fca64d0-7119-45fc-ae3c-a4bac9250069" providerId="ADAL" clId="{8F2DE4CE-1EEA-794D-8A0F-E61A90F5D8B3}" dt="2022-04-07T10:20:02.477" v="2313" actId="478"/>
          <ac:spMkLst>
            <pc:docMk/>
            <pc:sldMk cId="2814127334" sldId="282"/>
            <ac:spMk id="46" creationId="{F8970804-666B-41CA-9D2E-D18FD7F31D6D}"/>
          </ac:spMkLst>
        </pc:spChg>
        <pc:spChg chg="mod">
          <ac:chgData name="Antonio Rosario Miele" userId="3fca64d0-7119-45fc-ae3c-a4bac9250069" providerId="ADAL" clId="{8F2DE4CE-1EEA-794D-8A0F-E61A90F5D8B3}" dt="2022-04-07T10:21:05.859" v="2332"/>
          <ac:spMkLst>
            <pc:docMk/>
            <pc:sldMk cId="2814127334" sldId="282"/>
            <ac:spMk id="48" creationId="{7955C643-566A-7643-B9DB-854CF69B9E8C}"/>
          </ac:spMkLst>
        </pc:spChg>
        <pc:spChg chg="add mod">
          <ac:chgData name="Antonio Rosario Miele" userId="3fca64d0-7119-45fc-ae3c-a4bac9250069" providerId="ADAL" clId="{8F2DE4CE-1EEA-794D-8A0F-E61A90F5D8B3}" dt="2022-04-07T10:21:05.859" v="2332"/>
          <ac:spMkLst>
            <pc:docMk/>
            <pc:sldMk cId="2814127334" sldId="282"/>
            <ac:spMk id="50" creationId="{F13663A0-39B7-3249-A212-7830754A5AD2}"/>
          </ac:spMkLst>
        </pc:spChg>
        <pc:spChg chg="del">
          <ac:chgData name="Antonio Rosario Miele" userId="3fca64d0-7119-45fc-ae3c-a4bac9250069" providerId="ADAL" clId="{8F2DE4CE-1EEA-794D-8A0F-E61A90F5D8B3}" dt="2022-04-07T10:20:02.477" v="2313" actId="478"/>
          <ac:spMkLst>
            <pc:docMk/>
            <pc:sldMk cId="2814127334" sldId="282"/>
            <ac:spMk id="51" creationId="{C55B2B3C-5729-4890-9427-B10CA58A35D3}"/>
          </ac:spMkLst>
        </pc:spChg>
        <pc:spChg chg="add mod">
          <ac:chgData name="Antonio Rosario Miele" userId="3fca64d0-7119-45fc-ae3c-a4bac9250069" providerId="ADAL" clId="{8F2DE4CE-1EEA-794D-8A0F-E61A90F5D8B3}" dt="2022-04-07T10:21:05.859" v="2332"/>
          <ac:spMkLst>
            <pc:docMk/>
            <pc:sldMk cId="2814127334" sldId="282"/>
            <ac:spMk id="52" creationId="{127D49AF-E3F5-0A40-BE38-E2A7664EFAF0}"/>
          </ac:spMkLst>
        </pc:spChg>
        <pc:spChg chg="add mod">
          <ac:chgData name="Antonio Rosario Miele" userId="3fca64d0-7119-45fc-ae3c-a4bac9250069" providerId="ADAL" clId="{8F2DE4CE-1EEA-794D-8A0F-E61A90F5D8B3}" dt="2022-04-07T10:21:05.859" v="2332"/>
          <ac:spMkLst>
            <pc:docMk/>
            <pc:sldMk cId="2814127334" sldId="282"/>
            <ac:spMk id="53" creationId="{B2A35308-EE90-2A4C-AF71-1B0EDF914678}"/>
          </ac:spMkLst>
        </pc:spChg>
        <pc:spChg chg="add mod">
          <ac:chgData name="Antonio Rosario Miele" userId="3fca64d0-7119-45fc-ae3c-a4bac9250069" providerId="ADAL" clId="{8F2DE4CE-1EEA-794D-8A0F-E61A90F5D8B3}" dt="2022-04-07T10:21:05.859" v="2332"/>
          <ac:spMkLst>
            <pc:docMk/>
            <pc:sldMk cId="2814127334" sldId="282"/>
            <ac:spMk id="54" creationId="{8FBE9173-8659-6E4B-9D09-7BF386B6AA15}"/>
          </ac:spMkLst>
        </pc:spChg>
        <pc:spChg chg="del">
          <ac:chgData name="Antonio Rosario Miele" userId="3fca64d0-7119-45fc-ae3c-a4bac9250069" providerId="ADAL" clId="{8F2DE4CE-1EEA-794D-8A0F-E61A90F5D8B3}" dt="2022-04-07T10:20:02.477" v="2313" actId="478"/>
          <ac:spMkLst>
            <pc:docMk/>
            <pc:sldMk cId="2814127334" sldId="282"/>
            <ac:spMk id="55" creationId="{9AAC48FC-3A43-426E-943B-C13EB36011E7}"/>
          </ac:spMkLst>
        </pc:spChg>
        <pc:spChg chg="del">
          <ac:chgData name="Antonio Rosario Miele" userId="3fca64d0-7119-45fc-ae3c-a4bac9250069" providerId="ADAL" clId="{8F2DE4CE-1EEA-794D-8A0F-E61A90F5D8B3}" dt="2022-04-07T10:20:02.477" v="2313" actId="478"/>
          <ac:spMkLst>
            <pc:docMk/>
            <pc:sldMk cId="2814127334" sldId="282"/>
            <ac:spMk id="56" creationId="{5941BA08-C0DC-453A-AF9A-A060736FD8B8}"/>
          </ac:spMkLst>
        </pc:spChg>
        <pc:spChg chg="del">
          <ac:chgData name="Antonio Rosario Miele" userId="3fca64d0-7119-45fc-ae3c-a4bac9250069" providerId="ADAL" clId="{8F2DE4CE-1EEA-794D-8A0F-E61A90F5D8B3}" dt="2022-04-07T10:20:02.477" v="2313" actId="478"/>
          <ac:spMkLst>
            <pc:docMk/>
            <pc:sldMk cId="2814127334" sldId="282"/>
            <ac:spMk id="58" creationId="{7FD11EA8-7866-476F-BC6A-A61A5DB16A16}"/>
          </ac:spMkLst>
        </pc:spChg>
        <pc:spChg chg="del">
          <ac:chgData name="Antonio Rosario Miele" userId="3fca64d0-7119-45fc-ae3c-a4bac9250069" providerId="ADAL" clId="{8F2DE4CE-1EEA-794D-8A0F-E61A90F5D8B3}" dt="2022-04-07T10:20:02.477" v="2313" actId="478"/>
          <ac:spMkLst>
            <pc:docMk/>
            <pc:sldMk cId="2814127334" sldId="282"/>
            <ac:spMk id="59" creationId="{CB01737D-FD9B-408B-9B3B-02176788F3A2}"/>
          </ac:spMkLst>
        </pc:spChg>
        <pc:grpChg chg="del">
          <ac:chgData name="Antonio Rosario Miele" userId="3fca64d0-7119-45fc-ae3c-a4bac9250069" providerId="ADAL" clId="{8F2DE4CE-1EEA-794D-8A0F-E61A90F5D8B3}" dt="2022-04-07T10:20:02.477" v="2313" actId="478"/>
          <ac:grpSpMkLst>
            <pc:docMk/>
            <pc:sldMk cId="2814127334" sldId="282"/>
            <ac:grpSpMk id="2" creationId="{535447C0-B316-42B9-ABB2-7497C3856BB7}"/>
          </ac:grpSpMkLst>
        </pc:grpChg>
        <pc:grpChg chg="del">
          <ac:chgData name="Antonio Rosario Miele" userId="3fca64d0-7119-45fc-ae3c-a4bac9250069" providerId="ADAL" clId="{8F2DE4CE-1EEA-794D-8A0F-E61A90F5D8B3}" dt="2022-04-07T10:20:02.477" v="2313" actId="478"/>
          <ac:grpSpMkLst>
            <pc:docMk/>
            <pc:sldMk cId="2814127334" sldId="282"/>
            <ac:grpSpMk id="3" creationId="{BA4483D6-DD89-4EE8-898D-BBB83C498E04}"/>
          </ac:grpSpMkLst>
        </pc:grpChg>
        <pc:grpChg chg="add mod">
          <ac:chgData name="Antonio Rosario Miele" userId="3fca64d0-7119-45fc-ae3c-a4bac9250069" providerId="ADAL" clId="{8F2DE4CE-1EEA-794D-8A0F-E61A90F5D8B3}" dt="2022-04-07T10:21:05.859" v="2332"/>
          <ac:grpSpMkLst>
            <pc:docMk/>
            <pc:sldMk cId="2814127334" sldId="282"/>
            <ac:grpSpMk id="47" creationId="{1739BF34-F98E-734B-B76D-6ACE0B4CEC5A}"/>
          </ac:grpSpMkLst>
        </pc:grpChg>
        <pc:cxnChg chg="mod">
          <ac:chgData name="Antonio Rosario Miele" userId="3fca64d0-7119-45fc-ae3c-a4bac9250069" providerId="ADAL" clId="{8F2DE4CE-1EEA-794D-8A0F-E61A90F5D8B3}" dt="2022-04-07T10:21:05.859" v="2332"/>
          <ac:cxnSpMkLst>
            <pc:docMk/>
            <pc:sldMk cId="2814127334" sldId="282"/>
            <ac:cxnSpMk id="49" creationId="{64678592-7D2D-224D-B0CD-D134BECCFC6B}"/>
          </ac:cxnSpMkLst>
        </pc:cxnChg>
        <pc:cxnChg chg="add mod">
          <ac:chgData name="Antonio Rosario Miele" userId="3fca64d0-7119-45fc-ae3c-a4bac9250069" providerId="ADAL" clId="{8F2DE4CE-1EEA-794D-8A0F-E61A90F5D8B3}" dt="2022-04-07T10:21:05.859" v="2332"/>
          <ac:cxnSpMkLst>
            <pc:docMk/>
            <pc:sldMk cId="2814127334" sldId="282"/>
            <ac:cxnSpMk id="60" creationId="{079E4580-6023-AF4E-8FDA-4E5D2B7EE5E0}"/>
          </ac:cxnSpMkLst>
        </pc:cxnChg>
        <pc:cxnChg chg="add mod">
          <ac:chgData name="Antonio Rosario Miele" userId="3fca64d0-7119-45fc-ae3c-a4bac9250069" providerId="ADAL" clId="{8F2DE4CE-1EEA-794D-8A0F-E61A90F5D8B3}" dt="2022-04-07T10:21:05.859" v="2332"/>
          <ac:cxnSpMkLst>
            <pc:docMk/>
            <pc:sldMk cId="2814127334" sldId="282"/>
            <ac:cxnSpMk id="61" creationId="{3DB6266D-C1D7-8B4B-980B-B76674CD9721}"/>
          </ac:cxnSpMkLst>
        </pc:cxnChg>
        <pc:cxnChg chg="add mod">
          <ac:chgData name="Antonio Rosario Miele" userId="3fca64d0-7119-45fc-ae3c-a4bac9250069" providerId="ADAL" clId="{8F2DE4CE-1EEA-794D-8A0F-E61A90F5D8B3}" dt="2022-04-07T10:21:05.859" v="2332"/>
          <ac:cxnSpMkLst>
            <pc:docMk/>
            <pc:sldMk cId="2814127334" sldId="282"/>
            <ac:cxnSpMk id="62" creationId="{7878C836-A4A4-2D43-A0F5-CDE5CBF235EA}"/>
          </ac:cxnSpMkLst>
        </pc:cxnChg>
        <pc:cxnChg chg="add mod">
          <ac:chgData name="Antonio Rosario Miele" userId="3fca64d0-7119-45fc-ae3c-a4bac9250069" providerId="ADAL" clId="{8F2DE4CE-1EEA-794D-8A0F-E61A90F5D8B3}" dt="2022-04-07T10:21:05.859" v="2332"/>
          <ac:cxnSpMkLst>
            <pc:docMk/>
            <pc:sldMk cId="2814127334" sldId="282"/>
            <ac:cxnSpMk id="63" creationId="{30A273D8-8AED-FC49-AFBA-CF1B8E97FEBC}"/>
          </ac:cxnSpMkLst>
        </pc:cxnChg>
        <pc:cxnChg chg="add mod">
          <ac:chgData name="Antonio Rosario Miele" userId="3fca64d0-7119-45fc-ae3c-a4bac9250069" providerId="ADAL" clId="{8F2DE4CE-1EEA-794D-8A0F-E61A90F5D8B3}" dt="2022-04-07T10:21:05.859" v="2332"/>
          <ac:cxnSpMkLst>
            <pc:docMk/>
            <pc:sldMk cId="2814127334" sldId="282"/>
            <ac:cxnSpMk id="64" creationId="{2E278744-9673-0D46-8C56-1AF3CF649728}"/>
          </ac:cxnSpMkLst>
        </pc:cxnChg>
        <pc:cxnChg chg="add mod">
          <ac:chgData name="Antonio Rosario Miele" userId="3fca64d0-7119-45fc-ae3c-a4bac9250069" providerId="ADAL" clId="{8F2DE4CE-1EEA-794D-8A0F-E61A90F5D8B3}" dt="2022-04-07T10:21:05.859" v="2332"/>
          <ac:cxnSpMkLst>
            <pc:docMk/>
            <pc:sldMk cId="2814127334" sldId="282"/>
            <ac:cxnSpMk id="65" creationId="{3D8750F3-36DB-F147-8142-911DF1E53FF6}"/>
          </ac:cxnSpMkLst>
        </pc:cxnChg>
        <pc:cxnChg chg="add mod">
          <ac:chgData name="Antonio Rosario Miele" userId="3fca64d0-7119-45fc-ae3c-a4bac9250069" providerId="ADAL" clId="{8F2DE4CE-1EEA-794D-8A0F-E61A90F5D8B3}" dt="2022-04-07T10:21:05.859" v="2332"/>
          <ac:cxnSpMkLst>
            <pc:docMk/>
            <pc:sldMk cId="2814127334" sldId="282"/>
            <ac:cxnSpMk id="66" creationId="{4E6122EC-425F-8947-8CB6-0F92EAC1BDEA}"/>
          </ac:cxnSpMkLst>
        </pc:cxnChg>
        <pc:cxnChg chg="add mod">
          <ac:chgData name="Antonio Rosario Miele" userId="3fca64d0-7119-45fc-ae3c-a4bac9250069" providerId="ADAL" clId="{8F2DE4CE-1EEA-794D-8A0F-E61A90F5D8B3}" dt="2022-04-07T10:21:05.859" v="2332"/>
          <ac:cxnSpMkLst>
            <pc:docMk/>
            <pc:sldMk cId="2814127334" sldId="282"/>
            <ac:cxnSpMk id="67" creationId="{726335BF-4E14-224A-8115-A1C737B77BBD}"/>
          </ac:cxnSpMkLst>
        </pc:cxnChg>
      </pc:sldChg>
      <pc:sldChg chg="addSp delSp modSp del mod">
        <pc:chgData name="Antonio Rosario Miele" userId="3fca64d0-7119-45fc-ae3c-a4bac9250069" providerId="ADAL" clId="{8F2DE4CE-1EEA-794D-8A0F-E61A90F5D8B3}" dt="2022-04-07T10:21:22.563" v="2334" actId="2696"/>
        <pc:sldMkLst>
          <pc:docMk/>
          <pc:sldMk cId="1990983675" sldId="283"/>
        </pc:sldMkLst>
        <pc:spChg chg="add del mod">
          <ac:chgData name="Antonio Rosario Miele" userId="3fca64d0-7119-45fc-ae3c-a4bac9250069" providerId="ADAL" clId="{8F2DE4CE-1EEA-794D-8A0F-E61A90F5D8B3}" dt="2022-04-07T09:14:51.875" v="1495"/>
          <ac:spMkLst>
            <pc:docMk/>
            <pc:sldMk cId="1990983675" sldId="283"/>
            <ac:spMk id="47" creationId="{F5D2FA81-DC8E-1343-BBC7-D4E2BE5BC297}"/>
          </ac:spMkLst>
        </pc:spChg>
      </pc:sldChg>
      <pc:sldChg chg="addSp delSp modSp mod delAnim modAnim modNotesTx">
        <pc:chgData name="Antonio Rosario Miele" userId="3fca64d0-7119-45fc-ae3c-a4bac9250069" providerId="ADAL" clId="{8F2DE4CE-1EEA-794D-8A0F-E61A90F5D8B3}" dt="2022-04-06T12:14:32.410" v="840"/>
        <pc:sldMkLst>
          <pc:docMk/>
          <pc:sldMk cId="1495648163" sldId="284"/>
        </pc:sldMkLst>
        <pc:spChg chg="mod">
          <ac:chgData name="Antonio Rosario Miele" userId="3fca64d0-7119-45fc-ae3c-a4bac9250069" providerId="ADAL" clId="{8F2DE4CE-1EEA-794D-8A0F-E61A90F5D8B3}" dt="2022-04-06T12:13:11.883" v="800" actId="1035"/>
          <ac:spMkLst>
            <pc:docMk/>
            <pc:sldMk cId="1495648163" sldId="284"/>
            <ac:spMk id="2" creationId="{338DD877-6779-4FB0-BF8F-3F8371EC0B90}"/>
          </ac:spMkLst>
        </pc:spChg>
        <pc:spChg chg="mod topLvl">
          <ac:chgData name="Antonio Rosario Miele" userId="3fca64d0-7119-45fc-ae3c-a4bac9250069" providerId="ADAL" clId="{8F2DE4CE-1EEA-794D-8A0F-E61A90F5D8B3}" dt="2022-04-06T12:10:20.629" v="620" actId="164"/>
          <ac:spMkLst>
            <pc:docMk/>
            <pc:sldMk cId="1495648163" sldId="284"/>
            <ac:spMk id="3" creationId="{D1828CAA-B9AC-4310-8A50-E31F3747189B}"/>
          </ac:spMkLst>
        </pc:spChg>
        <pc:spChg chg="mod">
          <ac:chgData name="Antonio Rosario Miele" userId="3fca64d0-7119-45fc-ae3c-a4bac9250069" providerId="ADAL" clId="{8F2DE4CE-1EEA-794D-8A0F-E61A90F5D8B3}" dt="2022-04-06T12:13:04.042" v="796" actId="1036"/>
          <ac:spMkLst>
            <pc:docMk/>
            <pc:sldMk cId="1495648163" sldId="284"/>
            <ac:spMk id="20" creationId="{13845C4F-8E04-4C72-B038-091C0691BB6F}"/>
          </ac:spMkLst>
        </pc:spChg>
        <pc:spChg chg="mod">
          <ac:chgData name="Antonio Rosario Miele" userId="3fca64d0-7119-45fc-ae3c-a4bac9250069" providerId="ADAL" clId="{8F2DE4CE-1EEA-794D-8A0F-E61A90F5D8B3}" dt="2022-04-06T12:13:21.812" v="810" actId="1037"/>
          <ac:spMkLst>
            <pc:docMk/>
            <pc:sldMk cId="1495648163" sldId="284"/>
            <ac:spMk id="25" creationId="{77ACF9B2-6E4A-4280-8DEB-CC7D1CFEF48B}"/>
          </ac:spMkLst>
        </pc:spChg>
        <pc:spChg chg="mod">
          <ac:chgData name="Antonio Rosario Miele" userId="3fca64d0-7119-45fc-ae3c-a4bac9250069" providerId="ADAL" clId="{8F2DE4CE-1EEA-794D-8A0F-E61A90F5D8B3}" dt="2022-04-06T12:13:26.405" v="821" actId="1038"/>
          <ac:spMkLst>
            <pc:docMk/>
            <pc:sldMk cId="1495648163" sldId="284"/>
            <ac:spMk id="27" creationId="{231444CF-BB72-4B57-81B1-3F94C94C718C}"/>
          </ac:spMkLst>
        </pc:spChg>
        <pc:spChg chg="mod">
          <ac:chgData name="Antonio Rosario Miele" userId="3fca64d0-7119-45fc-ae3c-a4bac9250069" providerId="ADAL" clId="{8F2DE4CE-1EEA-794D-8A0F-E61A90F5D8B3}" dt="2022-04-06T12:13:28.565" v="827" actId="1037"/>
          <ac:spMkLst>
            <pc:docMk/>
            <pc:sldMk cId="1495648163" sldId="284"/>
            <ac:spMk id="28" creationId="{01EB7593-17BD-4E6B-8DD0-EFFEAE64526D}"/>
          </ac:spMkLst>
        </pc:spChg>
        <pc:spChg chg="mod">
          <ac:chgData name="Antonio Rosario Miele" userId="3fca64d0-7119-45fc-ae3c-a4bac9250069" providerId="ADAL" clId="{8F2DE4CE-1EEA-794D-8A0F-E61A90F5D8B3}" dt="2022-04-06T12:07:25.322" v="502"/>
          <ac:spMkLst>
            <pc:docMk/>
            <pc:sldMk cId="1495648163" sldId="284"/>
            <ac:spMk id="30" creationId="{63F76F14-EF93-7646-8A44-5350FC97FDC3}"/>
          </ac:spMkLst>
        </pc:spChg>
        <pc:spChg chg="add mod">
          <ac:chgData name="Antonio Rosario Miele" userId="3fca64d0-7119-45fc-ae3c-a4bac9250069" providerId="ADAL" clId="{8F2DE4CE-1EEA-794D-8A0F-E61A90F5D8B3}" dt="2022-04-06T12:12:15.693" v="676" actId="1036"/>
          <ac:spMkLst>
            <pc:docMk/>
            <pc:sldMk cId="1495648163" sldId="284"/>
            <ac:spMk id="35" creationId="{8C46B2B8-D7AC-BA46-8F9D-885C6D772FB9}"/>
          </ac:spMkLst>
        </pc:spChg>
        <pc:spChg chg="mod topLvl">
          <ac:chgData name="Antonio Rosario Miele" userId="3fca64d0-7119-45fc-ae3c-a4bac9250069" providerId="ADAL" clId="{8F2DE4CE-1EEA-794D-8A0F-E61A90F5D8B3}" dt="2022-04-06T12:10:40.048" v="625" actId="164"/>
          <ac:spMkLst>
            <pc:docMk/>
            <pc:sldMk cId="1495648163" sldId="284"/>
            <ac:spMk id="37" creationId="{22492C46-ECAD-4A40-BBDA-346D6680AC3A}"/>
          </ac:spMkLst>
        </pc:spChg>
        <pc:grpChg chg="del mod">
          <ac:chgData name="Antonio Rosario Miele" userId="3fca64d0-7119-45fc-ae3c-a4bac9250069" providerId="ADAL" clId="{8F2DE4CE-1EEA-794D-8A0F-E61A90F5D8B3}" dt="2022-04-06T12:09:16.869" v="611" actId="165"/>
          <ac:grpSpMkLst>
            <pc:docMk/>
            <pc:sldMk cId="1495648163" sldId="284"/>
            <ac:grpSpMk id="4" creationId="{F789DC9F-B4F3-4371-B3EF-C009FC8461C4}"/>
          </ac:grpSpMkLst>
        </pc:grpChg>
        <pc:grpChg chg="del mod">
          <ac:chgData name="Antonio Rosario Miele" userId="3fca64d0-7119-45fc-ae3c-a4bac9250069" providerId="ADAL" clId="{8F2DE4CE-1EEA-794D-8A0F-E61A90F5D8B3}" dt="2022-04-06T12:08:03.172" v="583" actId="165"/>
          <ac:grpSpMkLst>
            <pc:docMk/>
            <pc:sldMk cId="1495648163" sldId="284"/>
            <ac:grpSpMk id="7" creationId="{8187DB28-61DF-42E9-8EC1-8D3A822E3957}"/>
          </ac:grpSpMkLst>
        </pc:grpChg>
        <pc:grpChg chg="add del mod">
          <ac:chgData name="Antonio Rosario Miele" userId="3fca64d0-7119-45fc-ae3c-a4bac9250069" providerId="ADAL" clId="{8F2DE4CE-1EEA-794D-8A0F-E61A90F5D8B3}" dt="2022-04-06T12:09:43.551" v="613" actId="165"/>
          <ac:grpSpMkLst>
            <pc:docMk/>
            <pc:sldMk cId="1495648163" sldId="284"/>
            <ac:grpSpMk id="10" creationId="{BB1147D8-73D3-C540-B4A0-3DDB75C42609}"/>
          </ac:grpSpMkLst>
        </pc:grpChg>
        <pc:grpChg chg="add mod">
          <ac:chgData name="Antonio Rosario Miele" userId="3fca64d0-7119-45fc-ae3c-a4bac9250069" providerId="ADAL" clId="{8F2DE4CE-1EEA-794D-8A0F-E61A90F5D8B3}" dt="2022-04-06T12:12:02.035" v="660" actId="1076"/>
          <ac:grpSpMkLst>
            <pc:docMk/>
            <pc:sldMk cId="1495648163" sldId="284"/>
            <ac:grpSpMk id="12" creationId="{B9C5F287-2EDC-954F-9153-B6BB16696B63}"/>
          </ac:grpSpMkLst>
        </pc:grpChg>
        <pc:grpChg chg="add mod">
          <ac:chgData name="Antonio Rosario Miele" userId="3fca64d0-7119-45fc-ae3c-a4bac9250069" providerId="ADAL" clId="{8F2DE4CE-1EEA-794D-8A0F-E61A90F5D8B3}" dt="2022-04-06T12:12:34.183" v="720" actId="1038"/>
          <ac:grpSpMkLst>
            <pc:docMk/>
            <pc:sldMk cId="1495648163" sldId="284"/>
            <ac:grpSpMk id="13" creationId="{D048F228-F307-AC44-9B44-5C612FF3B5A6}"/>
          </ac:grpSpMkLst>
        </pc:grpChg>
        <pc:grpChg chg="add del mod">
          <ac:chgData name="Antonio Rosario Miele" userId="3fca64d0-7119-45fc-ae3c-a4bac9250069" providerId="ADAL" clId="{8F2DE4CE-1EEA-794D-8A0F-E61A90F5D8B3}" dt="2022-04-06T12:11:00.520" v="629" actId="478"/>
          <ac:grpSpMkLst>
            <pc:docMk/>
            <pc:sldMk cId="1495648163" sldId="284"/>
            <ac:grpSpMk id="29" creationId="{AF217A8E-D0A4-7D4A-8F80-23ADEE6442F9}"/>
          </ac:grpSpMkLst>
        </pc:grpChg>
        <pc:cxnChg chg="mod topLvl">
          <ac:chgData name="Antonio Rosario Miele" userId="3fca64d0-7119-45fc-ae3c-a4bac9250069" providerId="ADAL" clId="{8F2DE4CE-1EEA-794D-8A0F-E61A90F5D8B3}" dt="2022-04-06T12:10:20.629" v="620" actId="164"/>
          <ac:cxnSpMkLst>
            <pc:docMk/>
            <pc:sldMk cId="1495648163" sldId="284"/>
            <ac:cxnSpMk id="5" creationId="{01A60139-BE7F-4D9A-BE2A-8035FBD4FFE3}"/>
          </ac:cxnSpMkLst>
        </pc:cxnChg>
        <pc:cxnChg chg="mod topLvl">
          <ac:chgData name="Antonio Rosario Miele" userId="3fca64d0-7119-45fc-ae3c-a4bac9250069" providerId="ADAL" clId="{8F2DE4CE-1EEA-794D-8A0F-E61A90F5D8B3}" dt="2022-04-06T12:10:20.629" v="620" actId="164"/>
          <ac:cxnSpMkLst>
            <pc:docMk/>
            <pc:sldMk cId="1495648163" sldId="284"/>
            <ac:cxnSpMk id="21" creationId="{D01C6F69-36DC-4B09-892C-4F324BE5508B}"/>
          </ac:cxnSpMkLst>
        </pc:cxnChg>
        <pc:cxnChg chg="mod topLvl">
          <ac:chgData name="Antonio Rosario Miele" userId="3fca64d0-7119-45fc-ae3c-a4bac9250069" providerId="ADAL" clId="{8F2DE4CE-1EEA-794D-8A0F-E61A90F5D8B3}" dt="2022-04-06T12:10:20.629" v="620" actId="164"/>
          <ac:cxnSpMkLst>
            <pc:docMk/>
            <pc:sldMk cId="1495648163" sldId="284"/>
            <ac:cxnSpMk id="23" creationId="{195D0F0C-B8E9-46DB-BE65-85B637051E1F}"/>
          </ac:cxnSpMkLst>
        </pc:cxnChg>
        <pc:cxnChg chg="mod">
          <ac:chgData name="Antonio Rosario Miele" userId="3fca64d0-7119-45fc-ae3c-a4bac9250069" providerId="ADAL" clId="{8F2DE4CE-1EEA-794D-8A0F-E61A90F5D8B3}" dt="2022-04-06T12:07:25.322" v="502"/>
          <ac:cxnSpMkLst>
            <pc:docMk/>
            <pc:sldMk cId="1495648163" sldId="284"/>
            <ac:cxnSpMk id="31" creationId="{775B8915-7D53-7B46-A25D-9217976551B4}"/>
          </ac:cxnSpMkLst>
        </pc:cxnChg>
        <pc:cxnChg chg="mod">
          <ac:chgData name="Antonio Rosario Miele" userId="3fca64d0-7119-45fc-ae3c-a4bac9250069" providerId="ADAL" clId="{8F2DE4CE-1EEA-794D-8A0F-E61A90F5D8B3}" dt="2022-04-06T12:07:25.322" v="502"/>
          <ac:cxnSpMkLst>
            <pc:docMk/>
            <pc:sldMk cId="1495648163" sldId="284"/>
            <ac:cxnSpMk id="32" creationId="{D1D82F19-6038-9647-841A-E737230A40B6}"/>
          </ac:cxnSpMkLst>
        </pc:cxnChg>
        <pc:cxnChg chg="add mod">
          <ac:chgData name="Antonio Rosario Miele" userId="3fca64d0-7119-45fc-ae3c-a4bac9250069" providerId="ADAL" clId="{8F2DE4CE-1EEA-794D-8A0F-E61A90F5D8B3}" dt="2022-04-06T12:10:40.048" v="625" actId="164"/>
          <ac:cxnSpMkLst>
            <pc:docMk/>
            <pc:sldMk cId="1495648163" sldId="284"/>
            <ac:cxnSpMk id="33" creationId="{B118F569-1CF2-1A4D-98AE-8243F8190419}"/>
          </ac:cxnSpMkLst>
        </pc:cxnChg>
        <pc:cxnChg chg="del mod topLvl">
          <ac:chgData name="Antonio Rosario Miele" userId="3fca64d0-7119-45fc-ae3c-a4bac9250069" providerId="ADAL" clId="{8F2DE4CE-1EEA-794D-8A0F-E61A90F5D8B3}" dt="2022-04-06T12:09:36.554" v="612" actId="478"/>
          <ac:cxnSpMkLst>
            <pc:docMk/>
            <pc:sldMk cId="1495648163" sldId="284"/>
            <ac:cxnSpMk id="43" creationId="{295F8043-8461-46A1-A3AF-B26FB84DAA4B}"/>
          </ac:cxnSpMkLst>
        </pc:cxnChg>
      </pc:sldChg>
      <pc:sldChg chg="addSp delSp modSp mod">
        <pc:chgData name="Antonio Rosario Miele" userId="3fca64d0-7119-45fc-ae3c-a4bac9250069" providerId="ADAL" clId="{8F2DE4CE-1EEA-794D-8A0F-E61A90F5D8B3}" dt="2022-04-07T07:50:06.198" v="1489" actId="1036"/>
        <pc:sldMkLst>
          <pc:docMk/>
          <pc:sldMk cId="3837346566" sldId="285"/>
        </pc:sldMkLst>
        <pc:spChg chg="add mod">
          <ac:chgData name="Antonio Rosario Miele" userId="3fca64d0-7119-45fc-ae3c-a4bac9250069" providerId="ADAL" clId="{8F2DE4CE-1EEA-794D-8A0F-E61A90F5D8B3}" dt="2022-04-07T07:49:55.614" v="1487" actId="1036"/>
          <ac:spMkLst>
            <pc:docMk/>
            <pc:sldMk cId="3837346566" sldId="285"/>
            <ac:spMk id="9" creationId="{FC59736F-FA6F-1544-9E43-A6BC0D63883E}"/>
          </ac:spMkLst>
        </pc:spChg>
        <pc:spChg chg="add del">
          <ac:chgData name="Antonio Rosario Miele" userId="3fca64d0-7119-45fc-ae3c-a4bac9250069" providerId="ADAL" clId="{8F2DE4CE-1EEA-794D-8A0F-E61A90F5D8B3}" dt="2022-04-06T12:03:38.400" v="393" actId="22"/>
          <ac:spMkLst>
            <pc:docMk/>
            <pc:sldMk cId="3837346566" sldId="285"/>
            <ac:spMk id="10" creationId="{4293AB67-0EA9-7A46-B033-B54116CE1980}"/>
          </ac:spMkLst>
        </pc:spChg>
        <pc:spChg chg="add mod">
          <ac:chgData name="Antonio Rosario Miele" userId="3fca64d0-7119-45fc-ae3c-a4bac9250069" providerId="ADAL" clId="{8F2DE4CE-1EEA-794D-8A0F-E61A90F5D8B3}" dt="2022-04-07T07:49:30.351" v="1486" actId="1036"/>
          <ac:spMkLst>
            <pc:docMk/>
            <pc:sldMk cId="3837346566" sldId="285"/>
            <ac:spMk id="11" creationId="{BFF04482-44DF-9E4D-B9B5-5FE37BB98A15}"/>
          </ac:spMkLst>
        </pc:spChg>
        <pc:spChg chg="add mod">
          <ac:chgData name="Antonio Rosario Miele" userId="3fca64d0-7119-45fc-ae3c-a4bac9250069" providerId="ADAL" clId="{8F2DE4CE-1EEA-794D-8A0F-E61A90F5D8B3}" dt="2022-04-07T07:50:01.320" v="1488" actId="1036"/>
          <ac:spMkLst>
            <pc:docMk/>
            <pc:sldMk cId="3837346566" sldId="285"/>
            <ac:spMk id="12" creationId="{82768121-9E8B-CC4F-9804-19CFEC1251C1}"/>
          </ac:spMkLst>
        </pc:spChg>
        <pc:spChg chg="add mod">
          <ac:chgData name="Antonio Rosario Miele" userId="3fca64d0-7119-45fc-ae3c-a4bac9250069" providerId="ADAL" clId="{8F2DE4CE-1EEA-794D-8A0F-E61A90F5D8B3}" dt="2022-04-06T12:05:34.208" v="462" actId="1038"/>
          <ac:spMkLst>
            <pc:docMk/>
            <pc:sldMk cId="3837346566" sldId="285"/>
            <ac:spMk id="13" creationId="{BC473FD0-3DE9-5442-B354-D998CA6F37AD}"/>
          </ac:spMkLst>
        </pc:spChg>
        <pc:spChg chg="add mod">
          <ac:chgData name="Antonio Rosario Miele" userId="3fca64d0-7119-45fc-ae3c-a4bac9250069" providerId="ADAL" clId="{8F2DE4CE-1EEA-794D-8A0F-E61A90F5D8B3}" dt="2022-04-07T07:50:06.198" v="1489" actId="1036"/>
          <ac:spMkLst>
            <pc:docMk/>
            <pc:sldMk cId="3837346566" sldId="285"/>
            <ac:spMk id="14" creationId="{8A9C5E5E-1FEC-7546-A828-859EC363669B}"/>
          </ac:spMkLst>
        </pc:spChg>
        <pc:spChg chg="add mod">
          <ac:chgData name="Antonio Rosario Miele" userId="3fca64d0-7119-45fc-ae3c-a4bac9250069" providerId="ADAL" clId="{8F2DE4CE-1EEA-794D-8A0F-E61A90F5D8B3}" dt="2022-04-06T12:05:44.609" v="464" actId="1035"/>
          <ac:spMkLst>
            <pc:docMk/>
            <pc:sldMk cId="3837346566" sldId="285"/>
            <ac:spMk id="15" creationId="{62993DFB-DE47-8549-870D-80ACF99373A2}"/>
          </ac:spMkLst>
        </pc:spChg>
        <pc:spChg chg="mod">
          <ac:chgData name="Antonio Rosario Miele" userId="3fca64d0-7119-45fc-ae3c-a4bac9250069" providerId="ADAL" clId="{8F2DE4CE-1EEA-794D-8A0F-E61A90F5D8B3}" dt="2022-04-06T12:05:34.208" v="462" actId="1038"/>
          <ac:spMkLst>
            <pc:docMk/>
            <pc:sldMk cId="3837346566" sldId="285"/>
            <ac:spMk id="17" creationId="{4A606C8A-F4A1-4046-97D4-1615FB0C7086}"/>
          </ac:spMkLst>
        </pc:spChg>
        <pc:spChg chg="mod">
          <ac:chgData name="Antonio Rosario Miele" userId="3fca64d0-7119-45fc-ae3c-a4bac9250069" providerId="ADAL" clId="{8F2DE4CE-1EEA-794D-8A0F-E61A90F5D8B3}" dt="2022-04-06T12:02:44.900" v="373" actId="1037"/>
          <ac:spMkLst>
            <pc:docMk/>
            <pc:sldMk cId="3837346566" sldId="285"/>
            <ac:spMk id="18" creationId="{F3B592D3-09F0-472F-A710-DCFF07266BA3}"/>
          </ac:spMkLst>
        </pc:spChg>
        <pc:spChg chg="mod">
          <ac:chgData name="Antonio Rosario Miele" userId="3fca64d0-7119-45fc-ae3c-a4bac9250069" providerId="ADAL" clId="{8F2DE4CE-1EEA-794D-8A0F-E61A90F5D8B3}" dt="2022-04-06T12:04:14.297" v="417" actId="20577"/>
          <ac:spMkLst>
            <pc:docMk/>
            <pc:sldMk cId="3837346566" sldId="285"/>
            <ac:spMk id="25" creationId="{5052FCDE-0D31-4C40-8ECA-05741BE2CEC7}"/>
          </ac:spMkLst>
        </pc:spChg>
      </pc:sldChg>
      <pc:sldChg chg="addSp delSp modSp mod modAnim">
        <pc:chgData name="Antonio Rosario Miele" userId="3fca64d0-7119-45fc-ae3c-a4bac9250069" providerId="ADAL" clId="{8F2DE4CE-1EEA-794D-8A0F-E61A90F5D8B3}" dt="2022-04-06T12:18:34.736" v="921" actId="20577"/>
        <pc:sldMkLst>
          <pc:docMk/>
          <pc:sldMk cId="4025930530" sldId="286"/>
        </pc:sldMkLst>
        <pc:spChg chg="add del">
          <ac:chgData name="Antonio Rosario Miele" userId="3fca64d0-7119-45fc-ae3c-a4bac9250069" providerId="ADAL" clId="{8F2DE4CE-1EEA-794D-8A0F-E61A90F5D8B3}" dt="2022-04-06T12:01:34.042" v="367" actId="478"/>
          <ac:spMkLst>
            <pc:docMk/>
            <pc:sldMk cId="4025930530" sldId="286"/>
            <ac:spMk id="3" creationId="{918B003B-3BB9-F44C-87D4-961B34A48727}"/>
          </ac:spMkLst>
        </pc:spChg>
        <pc:spChg chg="mod">
          <ac:chgData name="Antonio Rosario Miele" userId="3fca64d0-7119-45fc-ae3c-a4bac9250069" providerId="ADAL" clId="{8F2DE4CE-1EEA-794D-8A0F-E61A90F5D8B3}" dt="2022-04-06T12:01:14.962" v="365" actId="1076"/>
          <ac:spMkLst>
            <pc:docMk/>
            <pc:sldMk cId="4025930530" sldId="286"/>
            <ac:spMk id="20" creationId="{E86ACE4B-975E-4BAA-9EF4-F6024CB591A1}"/>
          </ac:spMkLst>
        </pc:spChg>
        <pc:spChg chg="mod">
          <ac:chgData name="Antonio Rosario Miele" userId="3fca64d0-7119-45fc-ae3c-a4bac9250069" providerId="ADAL" clId="{8F2DE4CE-1EEA-794D-8A0F-E61A90F5D8B3}" dt="2022-04-06T12:01:14.962" v="365" actId="1076"/>
          <ac:spMkLst>
            <pc:docMk/>
            <pc:sldMk cId="4025930530" sldId="286"/>
            <ac:spMk id="21" creationId="{46176F15-F0BA-42B6-94FD-2B44DD864ABE}"/>
          </ac:spMkLst>
        </pc:spChg>
        <pc:spChg chg="mod">
          <ac:chgData name="Antonio Rosario Miele" userId="3fca64d0-7119-45fc-ae3c-a4bac9250069" providerId="ADAL" clId="{8F2DE4CE-1EEA-794D-8A0F-E61A90F5D8B3}" dt="2022-04-06T12:01:14.962" v="365" actId="1076"/>
          <ac:spMkLst>
            <pc:docMk/>
            <pc:sldMk cId="4025930530" sldId="286"/>
            <ac:spMk id="22" creationId="{7DDA9F2E-FE6C-4633-9DD9-82348E260621}"/>
          </ac:spMkLst>
        </pc:spChg>
        <pc:spChg chg="mod">
          <ac:chgData name="Antonio Rosario Miele" userId="3fca64d0-7119-45fc-ae3c-a4bac9250069" providerId="ADAL" clId="{8F2DE4CE-1EEA-794D-8A0F-E61A90F5D8B3}" dt="2022-04-06T11:59:23.248" v="268" actId="1037"/>
          <ac:spMkLst>
            <pc:docMk/>
            <pc:sldMk cId="4025930530" sldId="286"/>
            <ac:spMk id="23" creationId="{023B2086-D261-4EAA-9817-728232AC10D7}"/>
          </ac:spMkLst>
        </pc:spChg>
        <pc:spChg chg="mod">
          <ac:chgData name="Antonio Rosario Miele" userId="3fca64d0-7119-45fc-ae3c-a4bac9250069" providerId="ADAL" clId="{8F2DE4CE-1EEA-794D-8A0F-E61A90F5D8B3}" dt="2022-04-06T12:01:38.359" v="368" actId="1076"/>
          <ac:spMkLst>
            <pc:docMk/>
            <pc:sldMk cId="4025930530" sldId="286"/>
            <ac:spMk id="24" creationId="{B99B7BCC-D5E2-AC40-B715-C9C1ED37958D}"/>
          </ac:spMkLst>
        </pc:spChg>
        <pc:spChg chg="mod">
          <ac:chgData name="Antonio Rosario Miele" userId="3fca64d0-7119-45fc-ae3c-a4bac9250069" providerId="ADAL" clId="{8F2DE4CE-1EEA-794D-8A0F-E61A90F5D8B3}" dt="2022-04-06T12:01:14.962" v="365" actId="1076"/>
          <ac:spMkLst>
            <pc:docMk/>
            <pc:sldMk cId="4025930530" sldId="286"/>
            <ac:spMk id="25" creationId="{FC86BE2C-5BE3-45C5-A75E-6FF827CEF907}"/>
          </ac:spMkLst>
        </pc:spChg>
        <pc:spChg chg="mod">
          <ac:chgData name="Antonio Rosario Miele" userId="3fca64d0-7119-45fc-ae3c-a4bac9250069" providerId="ADAL" clId="{8F2DE4CE-1EEA-794D-8A0F-E61A90F5D8B3}" dt="2022-04-06T12:01:41.026" v="369" actId="1076"/>
          <ac:spMkLst>
            <pc:docMk/>
            <pc:sldMk cId="4025930530" sldId="286"/>
            <ac:spMk id="26" creationId="{0CA8C778-8262-47A1-92BC-3B1AE91B6E47}"/>
          </ac:spMkLst>
        </pc:spChg>
        <pc:spChg chg="mod">
          <ac:chgData name="Antonio Rosario Miele" userId="3fca64d0-7119-45fc-ae3c-a4bac9250069" providerId="ADAL" clId="{8F2DE4CE-1EEA-794D-8A0F-E61A90F5D8B3}" dt="2022-04-06T12:00:28.914" v="306" actId="1038"/>
          <ac:spMkLst>
            <pc:docMk/>
            <pc:sldMk cId="4025930530" sldId="286"/>
            <ac:spMk id="36" creationId="{A64F20AE-4788-4A25-ADDC-46CEE3DB2403}"/>
          </ac:spMkLst>
        </pc:spChg>
        <pc:spChg chg="mod">
          <ac:chgData name="Antonio Rosario Miele" userId="3fca64d0-7119-45fc-ae3c-a4bac9250069" providerId="ADAL" clId="{8F2DE4CE-1EEA-794D-8A0F-E61A90F5D8B3}" dt="2022-04-06T11:59:30.013" v="275" actId="1036"/>
          <ac:spMkLst>
            <pc:docMk/>
            <pc:sldMk cId="4025930530" sldId="286"/>
            <ac:spMk id="40" creationId="{75CED9E1-9A8E-44C5-A902-1897DCBD30E5}"/>
          </ac:spMkLst>
        </pc:spChg>
        <pc:spChg chg="mod">
          <ac:chgData name="Antonio Rosario Miele" userId="3fca64d0-7119-45fc-ae3c-a4bac9250069" providerId="ADAL" clId="{8F2DE4CE-1EEA-794D-8A0F-E61A90F5D8B3}" dt="2022-04-06T12:00:28.914" v="306" actId="1038"/>
          <ac:spMkLst>
            <pc:docMk/>
            <pc:sldMk cId="4025930530" sldId="286"/>
            <ac:spMk id="44" creationId="{D9594E9F-646A-4A4A-9937-E155EE67EE4E}"/>
          </ac:spMkLst>
        </pc:spChg>
        <pc:spChg chg="mod">
          <ac:chgData name="Antonio Rosario Miele" userId="3fca64d0-7119-45fc-ae3c-a4bac9250069" providerId="ADAL" clId="{8F2DE4CE-1EEA-794D-8A0F-E61A90F5D8B3}" dt="2022-04-06T12:18:33.321" v="920" actId="20577"/>
          <ac:spMkLst>
            <pc:docMk/>
            <pc:sldMk cId="4025930530" sldId="286"/>
            <ac:spMk id="45" creationId="{BC761795-F790-490F-A914-098C4A24B55B}"/>
          </ac:spMkLst>
        </pc:spChg>
        <pc:spChg chg="mod">
          <ac:chgData name="Antonio Rosario Miele" userId="3fca64d0-7119-45fc-ae3c-a4bac9250069" providerId="ADAL" clId="{8F2DE4CE-1EEA-794D-8A0F-E61A90F5D8B3}" dt="2022-04-06T12:00:34.748" v="309" actId="1038"/>
          <ac:spMkLst>
            <pc:docMk/>
            <pc:sldMk cId="4025930530" sldId="286"/>
            <ac:spMk id="51" creationId="{241F616E-2B1C-4181-A27F-1835F50A486D}"/>
          </ac:spMkLst>
        </pc:spChg>
        <pc:spChg chg="mod">
          <ac:chgData name="Antonio Rosario Miele" userId="3fca64d0-7119-45fc-ae3c-a4bac9250069" providerId="ADAL" clId="{8F2DE4CE-1EEA-794D-8A0F-E61A90F5D8B3}" dt="2022-04-06T11:54:05.120" v="195" actId="14100"/>
          <ac:spMkLst>
            <pc:docMk/>
            <pc:sldMk cId="4025930530" sldId="286"/>
            <ac:spMk id="59" creationId="{49BC7F62-AE18-4DA5-8E67-1A5C9292A3F9}"/>
          </ac:spMkLst>
        </pc:spChg>
        <pc:spChg chg="mod">
          <ac:chgData name="Antonio Rosario Miele" userId="3fca64d0-7119-45fc-ae3c-a4bac9250069" providerId="ADAL" clId="{8F2DE4CE-1EEA-794D-8A0F-E61A90F5D8B3}" dt="2022-04-06T12:01:14.962" v="365" actId="1076"/>
          <ac:spMkLst>
            <pc:docMk/>
            <pc:sldMk cId="4025930530" sldId="286"/>
            <ac:spMk id="65" creationId="{7245A8FC-BF19-484C-8247-383BC2ADE1A2}"/>
          </ac:spMkLst>
        </pc:spChg>
        <pc:grpChg chg="mod">
          <ac:chgData name="Antonio Rosario Miele" userId="3fca64d0-7119-45fc-ae3c-a4bac9250069" providerId="ADAL" clId="{8F2DE4CE-1EEA-794D-8A0F-E61A90F5D8B3}" dt="2022-04-06T12:00:59.392" v="363" actId="1035"/>
          <ac:grpSpMkLst>
            <pc:docMk/>
            <pc:sldMk cId="4025930530" sldId="286"/>
            <ac:grpSpMk id="56" creationId="{5DACBF1A-15EC-4FD5-8D26-6A738BDDE24E}"/>
          </ac:grpSpMkLst>
        </pc:grpChg>
        <pc:cxnChg chg="mod">
          <ac:chgData name="Antonio Rosario Miele" userId="3fca64d0-7119-45fc-ae3c-a4bac9250069" providerId="ADAL" clId="{8F2DE4CE-1EEA-794D-8A0F-E61A90F5D8B3}" dt="2022-04-06T12:01:14.962" v="365" actId="1076"/>
          <ac:cxnSpMkLst>
            <pc:docMk/>
            <pc:sldMk cId="4025930530" sldId="286"/>
            <ac:cxnSpMk id="7" creationId="{25337AE8-B564-4ABB-B6A3-1763D550DA0B}"/>
          </ac:cxnSpMkLst>
        </pc:cxnChg>
        <pc:cxnChg chg="mod">
          <ac:chgData name="Antonio Rosario Miele" userId="3fca64d0-7119-45fc-ae3c-a4bac9250069" providerId="ADAL" clId="{8F2DE4CE-1EEA-794D-8A0F-E61A90F5D8B3}" dt="2022-04-06T11:54:13.336" v="219" actId="1038"/>
          <ac:cxnSpMkLst>
            <pc:docMk/>
            <pc:sldMk cId="4025930530" sldId="286"/>
            <ac:cxnSpMk id="60" creationId="{2617EFE2-9B9C-45AD-A977-2A4F296F8942}"/>
          </ac:cxnSpMkLst>
        </pc:cxnChg>
        <pc:cxnChg chg="mod">
          <ac:chgData name="Antonio Rosario Miele" userId="3fca64d0-7119-45fc-ae3c-a4bac9250069" providerId="ADAL" clId="{8F2DE4CE-1EEA-794D-8A0F-E61A90F5D8B3}" dt="2022-04-06T11:54:34.792" v="222" actId="1035"/>
          <ac:cxnSpMkLst>
            <pc:docMk/>
            <pc:sldMk cId="4025930530" sldId="286"/>
            <ac:cxnSpMk id="62" creationId="{DAA33AB6-4831-4C1C-A93C-D3B0DCE3AA08}"/>
          </ac:cxnSpMkLst>
        </pc:cxnChg>
      </pc:sldChg>
      <pc:sldChg chg="addSp delSp modSp del mod">
        <pc:chgData name="Antonio Rosario Miele" userId="3fca64d0-7119-45fc-ae3c-a4bac9250069" providerId="ADAL" clId="{8F2DE4CE-1EEA-794D-8A0F-E61A90F5D8B3}" dt="2022-04-06T12:22:02.232" v="1037" actId="2696"/>
        <pc:sldMkLst>
          <pc:docMk/>
          <pc:sldMk cId="2622936665" sldId="287"/>
        </pc:sldMkLst>
        <pc:spChg chg="mod">
          <ac:chgData name="Antonio Rosario Miele" userId="3fca64d0-7119-45fc-ae3c-a4bac9250069" providerId="ADAL" clId="{8F2DE4CE-1EEA-794D-8A0F-E61A90F5D8B3}" dt="2022-04-05T07:45:46.348" v="47" actId="14100"/>
          <ac:spMkLst>
            <pc:docMk/>
            <pc:sldMk cId="2622936665" sldId="287"/>
            <ac:spMk id="7" creationId="{BF12BA34-FDC0-49D2-B994-C64A90E18931}"/>
          </ac:spMkLst>
        </pc:spChg>
        <pc:spChg chg="mod">
          <ac:chgData name="Antonio Rosario Miele" userId="3fca64d0-7119-45fc-ae3c-a4bac9250069" providerId="ADAL" clId="{8F2DE4CE-1EEA-794D-8A0F-E61A90F5D8B3}" dt="2022-04-05T07:56:48.242" v="191"/>
          <ac:spMkLst>
            <pc:docMk/>
            <pc:sldMk cId="2622936665" sldId="287"/>
            <ac:spMk id="9" creationId="{DD659942-E528-40ED-9032-880DC1F222A6}"/>
          </ac:spMkLst>
        </pc:spChg>
        <pc:spChg chg="mod">
          <ac:chgData name="Antonio Rosario Miele" userId="3fca64d0-7119-45fc-ae3c-a4bac9250069" providerId="ADAL" clId="{8F2DE4CE-1EEA-794D-8A0F-E61A90F5D8B3}" dt="2022-04-05T07:46:03.348" v="49"/>
          <ac:spMkLst>
            <pc:docMk/>
            <pc:sldMk cId="2622936665" sldId="287"/>
            <ac:spMk id="10" creationId="{9157B2C1-60BD-4C52-9B5E-1DFA61701C4A}"/>
          </ac:spMkLst>
        </pc:spChg>
        <pc:spChg chg="add del mod">
          <ac:chgData name="Antonio Rosario Miele" userId="3fca64d0-7119-45fc-ae3c-a4bac9250069" providerId="ADAL" clId="{8F2DE4CE-1EEA-794D-8A0F-E61A90F5D8B3}" dt="2022-04-06T12:21:17.697" v="1027" actId="478"/>
          <ac:spMkLst>
            <pc:docMk/>
            <pc:sldMk cId="2622936665" sldId="287"/>
            <ac:spMk id="12" creationId="{547782EC-C12F-5546-9886-35519A90AAC7}"/>
          </ac:spMkLst>
        </pc:spChg>
        <pc:spChg chg="mod">
          <ac:chgData name="Antonio Rosario Miele" userId="3fca64d0-7119-45fc-ae3c-a4bac9250069" providerId="ADAL" clId="{8F2DE4CE-1EEA-794D-8A0F-E61A90F5D8B3}" dt="2022-04-06T12:21:14.721" v="1026" actId="1036"/>
          <ac:spMkLst>
            <pc:docMk/>
            <pc:sldMk cId="2622936665" sldId="287"/>
            <ac:spMk id="18" creationId="{F3B592D3-09F0-472F-A710-DCFF07266BA3}"/>
          </ac:spMkLst>
        </pc:spChg>
      </pc:sldChg>
      <pc:sldChg chg="addSp delSp modSp add del mod delAnim modAnim">
        <pc:chgData name="Antonio Rosario Miele" userId="3fca64d0-7119-45fc-ae3c-a4bac9250069" providerId="ADAL" clId="{8F2DE4CE-1EEA-794D-8A0F-E61A90F5D8B3}" dt="2022-04-06T12:20:28.817" v="1019" actId="2696"/>
        <pc:sldMkLst>
          <pc:docMk/>
          <pc:sldMk cId="3075226803" sldId="288"/>
        </pc:sldMkLst>
        <pc:spChg chg="del">
          <ac:chgData name="Antonio Rosario Miele" userId="3fca64d0-7119-45fc-ae3c-a4bac9250069" providerId="ADAL" clId="{8F2DE4CE-1EEA-794D-8A0F-E61A90F5D8B3}" dt="2022-04-06T12:19:07.190" v="988" actId="478"/>
          <ac:spMkLst>
            <pc:docMk/>
            <pc:sldMk cId="3075226803" sldId="288"/>
            <ac:spMk id="2" creationId="{15D1ECD8-D307-459E-83F0-FE1C3E892531}"/>
          </ac:spMkLst>
        </pc:spChg>
        <pc:spChg chg="del">
          <ac:chgData name="Antonio Rosario Miele" userId="3fca64d0-7119-45fc-ae3c-a4bac9250069" providerId="ADAL" clId="{8F2DE4CE-1EEA-794D-8A0F-E61A90F5D8B3}" dt="2022-04-06T12:16:44.588" v="846" actId="478"/>
          <ac:spMkLst>
            <pc:docMk/>
            <pc:sldMk cId="3075226803" sldId="288"/>
            <ac:spMk id="10" creationId="{01766FF8-3A27-4170-AC90-875FEA6171F8}"/>
          </ac:spMkLst>
        </pc:spChg>
        <pc:spChg chg="del">
          <ac:chgData name="Antonio Rosario Miele" userId="3fca64d0-7119-45fc-ae3c-a4bac9250069" providerId="ADAL" clId="{8F2DE4CE-1EEA-794D-8A0F-E61A90F5D8B3}" dt="2022-04-06T12:16:46.298" v="847" actId="478"/>
          <ac:spMkLst>
            <pc:docMk/>
            <pc:sldMk cId="3075226803" sldId="288"/>
            <ac:spMk id="14" creationId="{A072250C-925E-40C8-8FE2-8C1BC480F08D}"/>
          </ac:spMkLst>
        </pc:spChg>
        <pc:spChg chg="mod">
          <ac:chgData name="Antonio Rosario Miele" userId="3fca64d0-7119-45fc-ae3c-a4bac9250069" providerId="ADAL" clId="{8F2DE4CE-1EEA-794D-8A0F-E61A90F5D8B3}" dt="2022-04-06T12:18:13.432" v="918" actId="1035"/>
          <ac:spMkLst>
            <pc:docMk/>
            <pc:sldMk cId="3075226803" sldId="288"/>
            <ac:spMk id="18" creationId="{F3B592D3-09F0-472F-A710-DCFF07266BA3}"/>
          </ac:spMkLst>
        </pc:spChg>
        <pc:spChg chg="add mod">
          <ac:chgData name="Antonio Rosario Miele" userId="3fca64d0-7119-45fc-ae3c-a4bac9250069" providerId="ADAL" clId="{8F2DE4CE-1EEA-794D-8A0F-E61A90F5D8B3}" dt="2022-04-06T12:16:51.965" v="848"/>
          <ac:spMkLst>
            <pc:docMk/>
            <pc:sldMk cId="3075226803" sldId="288"/>
            <ac:spMk id="21" creationId="{ECCBE0BE-65BF-0442-80B7-4A0DE3E7ECF7}"/>
          </ac:spMkLst>
        </pc:spChg>
        <pc:spChg chg="del mod">
          <ac:chgData name="Antonio Rosario Miele" userId="3fca64d0-7119-45fc-ae3c-a4bac9250069" providerId="ADAL" clId="{8F2DE4CE-1EEA-794D-8A0F-E61A90F5D8B3}" dt="2022-04-06T12:16:43.355" v="845" actId="478"/>
          <ac:spMkLst>
            <pc:docMk/>
            <pc:sldMk cId="3075226803" sldId="288"/>
            <ac:spMk id="22" creationId="{B164B613-8E94-4100-9537-DE34683BFB76}"/>
          </ac:spMkLst>
        </pc:spChg>
        <pc:spChg chg="add mod">
          <ac:chgData name="Antonio Rosario Miele" userId="3fca64d0-7119-45fc-ae3c-a4bac9250069" providerId="ADAL" clId="{8F2DE4CE-1EEA-794D-8A0F-E61A90F5D8B3}" dt="2022-04-06T12:16:51.965" v="848"/>
          <ac:spMkLst>
            <pc:docMk/>
            <pc:sldMk cId="3075226803" sldId="288"/>
            <ac:spMk id="23" creationId="{01C29A12-C046-E743-9FE4-875B501896AD}"/>
          </ac:spMkLst>
        </pc:spChg>
        <pc:spChg chg="del">
          <ac:chgData name="Antonio Rosario Miele" userId="3fca64d0-7119-45fc-ae3c-a4bac9250069" providerId="ADAL" clId="{8F2DE4CE-1EEA-794D-8A0F-E61A90F5D8B3}" dt="2022-04-06T12:19:07.190" v="988" actId="478"/>
          <ac:spMkLst>
            <pc:docMk/>
            <pc:sldMk cId="3075226803" sldId="288"/>
            <ac:spMk id="26" creationId="{A90ECEC6-2889-40D9-B014-5FAA13435942}"/>
          </ac:spMkLst>
        </pc:spChg>
        <pc:spChg chg="add mod">
          <ac:chgData name="Antonio Rosario Miele" userId="3fca64d0-7119-45fc-ae3c-a4bac9250069" providerId="ADAL" clId="{8F2DE4CE-1EEA-794D-8A0F-E61A90F5D8B3}" dt="2022-04-06T12:17:12.871" v="906" actId="1037"/>
          <ac:spMkLst>
            <pc:docMk/>
            <pc:sldMk cId="3075226803" sldId="288"/>
            <ac:spMk id="31" creationId="{B021CDD1-F146-414A-863E-314DE08BB2F6}"/>
          </ac:spMkLst>
        </pc:spChg>
        <pc:spChg chg="add del mod">
          <ac:chgData name="Antonio Rosario Miele" userId="3fca64d0-7119-45fc-ae3c-a4bac9250069" providerId="ADAL" clId="{8F2DE4CE-1EEA-794D-8A0F-E61A90F5D8B3}" dt="2022-04-06T12:18:17.734" v="919" actId="478"/>
          <ac:spMkLst>
            <pc:docMk/>
            <pc:sldMk cId="3075226803" sldId="288"/>
            <ac:spMk id="32" creationId="{49B33536-92EA-1243-9D8E-DDDF6A2DE674}"/>
          </ac:spMkLst>
        </pc:spChg>
        <pc:spChg chg="add del mod">
          <ac:chgData name="Antonio Rosario Miele" userId="3fca64d0-7119-45fc-ae3c-a4bac9250069" providerId="ADAL" clId="{8F2DE4CE-1EEA-794D-8A0F-E61A90F5D8B3}" dt="2022-04-06T12:18:54.351" v="987" actId="478"/>
          <ac:spMkLst>
            <pc:docMk/>
            <pc:sldMk cId="3075226803" sldId="288"/>
            <ac:spMk id="33" creationId="{858C3892-7FD7-234F-BCD4-905FB1E695B0}"/>
          </ac:spMkLst>
        </pc:spChg>
        <pc:spChg chg="add del mod">
          <ac:chgData name="Antonio Rosario Miele" userId="3fca64d0-7119-45fc-ae3c-a4bac9250069" providerId="ADAL" clId="{8F2DE4CE-1EEA-794D-8A0F-E61A90F5D8B3}" dt="2022-04-06T12:18:54.351" v="987" actId="478"/>
          <ac:spMkLst>
            <pc:docMk/>
            <pc:sldMk cId="3075226803" sldId="288"/>
            <ac:spMk id="34" creationId="{D1BC9C82-7FD3-0942-A602-99CE133DF920}"/>
          </ac:spMkLst>
        </pc:spChg>
        <pc:spChg chg="mod">
          <ac:chgData name="Antonio Rosario Miele" userId="3fca64d0-7119-45fc-ae3c-a4bac9250069" providerId="ADAL" clId="{8F2DE4CE-1EEA-794D-8A0F-E61A90F5D8B3}" dt="2022-04-06T12:19:30.015" v="995" actId="20577"/>
          <ac:spMkLst>
            <pc:docMk/>
            <pc:sldMk cId="3075226803" sldId="288"/>
            <ac:spMk id="36" creationId="{BD300135-C804-C442-AFC4-26D03A7F99C2}"/>
          </ac:spMkLst>
        </pc:spChg>
        <pc:spChg chg="add mod">
          <ac:chgData name="Antonio Rosario Miele" userId="3fca64d0-7119-45fc-ae3c-a4bac9250069" providerId="ADAL" clId="{8F2DE4CE-1EEA-794D-8A0F-E61A90F5D8B3}" dt="2022-04-06T12:20:03.930" v="1017" actId="1038"/>
          <ac:spMkLst>
            <pc:docMk/>
            <pc:sldMk cId="3075226803" sldId="288"/>
            <ac:spMk id="40" creationId="{AA9F8B5C-023C-EA48-84A2-7D319F325167}"/>
          </ac:spMkLst>
        </pc:spChg>
        <pc:spChg chg="add mod">
          <ac:chgData name="Antonio Rosario Miele" userId="3fca64d0-7119-45fc-ae3c-a4bac9250069" providerId="ADAL" clId="{8F2DE4CE-1EEA-794D-8A0F-E61A90F5D8B3}" dt="2022-04-06T12:19:58.367" v="1007" actId="1036"/>
          <ac:spMkLst>
            <pc:docMk/>
            <pc:sldMk cId="3075226803" sldId="288"/>
            <ac:spMk id="41" creationId="{CB8199C9-6BDE-9C47-B8D8-5CB00D769921}"/>
          </ac:spMkLst>
        </pc:spChg>
        <pc:grpChg chg="del">
          <ac:chgData name="Antonio Rosario Miele" userId="3fca64d0-7119-45fc-ae3c-a4bac9250069" providerId="ADAL" clId="{8F2DE4CE-1EEA-794D-8A0F-E61A90F5D8B3}" dt="2022-04-06T12:19:09.747" v="989" actId="478"/>
          <ac:grpSpMkLst>
            <pc:docMk/>
            <pc:sldMk cId="3075226803" sldId="288"/>
            <ac:grpSpMk id="24" creationId="{176698D9-DC19-0B41-87E0-4EEC536A6AE2}"/>
          </ac:grpSpMkLst>
        </pc:grpChg>
        <pc:grpChg chg="add mod">
          <ac:chgData name="Antonio Rosario Miele" userId="3fca64d0-7119-45fc-ae3c-a4bac9250069" providerId="ADAL" clId="{8F2DE4CE-1EEA-794D-8A0F-E61A90F5D8B3}" dt="2022-04-06T12:19:47.724" v="998" actId="1076"/>
          <ac:grpSpMkLst>
            <pc:docMk/>
            <pc:sldMk cId="3075226803" sldId="288"/>
            <ac:grpSpMk id="35" creationId="{967BBA99-0E2C-124D-934D-B86C96629C43}"/>
          </ac:grpSpMkLst>
        </pc:grpChg>
        <pc:cxnChg chg="mod">
          <ac:chgData name="Antonio Rosario Miele" userId="3fca64d0-7119-45fc-ae3c-a4bac9250069" providerId="ADAL" clId="{8F2DE4CE-1EEA-794D-8A0F-E61A90F5D8B3}" dt="2022-04-06T12:19:18.887" v="990"/>
          <ac:cxnSpMkLst>
            <pc:docMk/>
            <pc:sldMk cId="3075226803" sldId="288"/>
            <ac:cxnSpMk id="37" creationId="{07339A1F-8C78-8444-95DD-30E580BF6BF5}"/>
          </ac:cxnSpMkLst>
        </pc:cxnChg>
        <pc:cxnChg chg="mod">
          <ac:chgData name="Antonio Rosario Miele" userId="3fca64d0-7119-45fc-ae3c-a4bac9250069" providerId="ADAL" clId="{8F2DE4CE-1EEA-794D-8A0F-E61A90F5D8B3}" dt="2022-04-06T12:19:18.887" v="990"/>
          <ac:cxnSpMkLst>
            <pc:docMk/>
            <pc:sldMk cId="3075226803" sldId="288"/>
            <ac:cxnSpMk id="38" creationId="{DBD2D6A2-874C-4F43-BA85-D95CEDCD698F}"/>
          </ac:cxnSpMkLst>
        </pc:cxnChg>
        <pc:cxnChg chg="mod">
          <ac:chgData name="Antonio Rosario Miele" userId="3fca64d0-7119-45fc-ae3c-a4bac9250069" providerId="ADAL" clId="{8F2DE4CE-1EEA-794D-8A0F-E61A90F5D8B3}" dt="2022-04-06T12:19:18.887" v="990"/>
          <ac:cxnSpMkLst>
            <pc:docMk/>
            <pc:sldMk cId="3075226803" sldId="288"/>
            <ac:cxnSpMk id="39" creationId="{FC0A166E-16DB-C745-AA0D-7C74CAB03347}"/>
          </ac:cxnSpMkLst>
        </pc:cxnChg>
      </pc:sldChg>
      <pc:sldChg chg="addSp delSp modSp add ord">
        <pc:chgData name="Antonio Rosario Miele" userId="3fca64d0-7119-45fc-ae3c-a4bac9250069" providerId="ADAL" clId="{8F2DE4CE-1EEA-794D-8A0F-E61A90F5D8B3}" dt="2022-04-07T09:15:09.500" v="1497"/>
        <pc:sldMkLst>
          <pc:docMk/>
          <pc:sldMk cId="4180201316" sldId="288"/>
        </pc:sldMkLst>
        <pc:spChg chg="add del mod">
          <ac:chgData name="Antonio Rosario Miele" userId="3fca64d0-7119-45fc-ae3c-a4bac9250069" providerId="ADAL" clId="{8F2DE4CE-1EEA-794D-8A0F-E61A90F5D8B3}" dt="2022-04-07T09:15:09.500" v="1497"/>
          <ac:spMkLst>
            <pc:docMk/>
            <pc:sldMk cId="4180201316" sldId="288"/>
            <ac:spMk id="22" creationId="{E6D12740-A438-8949-B3CE-5218D6FBE892}"/>
          </ac:spMkLst>
        </pc:spChg>
      </pc:sldChg>
      <pc:sldChg chg="delSp add mod">
        <pc:chgData name="Antonio Rosario Miele" userId="3fca64d0-7119-45fc-ae3c-a4bac9250069" providerId="ADAL" clId="{8F2DE4CE-1EEA-794D-8A0F-E61A90F5D8B3}" dt="2022-04-06T12:22:12.165" v="1039" actId="478"/>
        <pc:sldMkLst>
          <pc:docMk/>
          <pc:sldMk cId="1975201280" sldId="289"/>
        </pc:sldMkLst>
        <pc:spChg chg="del">
          <ac:chgData name="Antonio Rosario Miele" userId="3fca64d0-7119-45fc-ae3c-a4bac9250069" providerId="ADAL" clId="{8F2DE4CE-1EEA-794D-8A0F-E61A90F5D8B3}" dt="2022-04-06T12:22:12.165" v="1039" actId="478"/>
          <ac:spMkLst>
            <pc:docMk/>
            <pc:sldMk cId="1975201280" sldId="289"/>
            <ac:spMk id="7" creationId="{BF12BA34-FDC0-49D2-B994-C64A90E18931}"/>
          </ac:spMkLst>
        </pc:spChg>
      </pc:sldChg>
      <pc:sldChg chg="modSp add del mod">
        <pc:chgData name="Antonio Rosario Miele" userId="3fca64d0-7119-45fc-ae3c-a4bac9250069" providerId="ADAL" clId="{8F2DE4CE-1EEA-794D-8A0F-E61A90F5D8B3}" dt="2022-04-06T12:21:57.246" v="1035" actId="2696"/>
        <pc:sldMkLst>
          <pc:docMk/>
          <pc:sldMk cId="3548178382" sldId="289"/>
        </pc:sldMkLst>
        <pc:spChg chg="mod">
          <ac:chgData name="Antonio Rosario Miele" userId="3fca64d0-7119-45fc-ae3c-a4bac9250069" providerId="ADAL" clId="{8F2DE4CE-1EEA-794D-8A0F-E61A90F5D8B3}" dt="2022-04-06T12:21:52.223" v="1034" actId="1038"/>
          <ac:spMkLst>
            <pc:docMk/>
            <pc:sldMk cId="3548178382" sldId="289"/>
            <ac:spMk id="7" creationId="{BF12BA34-FDC0-49D2-B994-C64A90E18931}"/>
          </ac:spMkLst>
        </pc:spChg>
        <pc:spChg chg="mod">
          <ac:chgData name="Antonio Rosario Miele" userId="3fca64d0-7119-45fc-ae3c-a4bac9250069" providerId="ADAL" clId="{8F2DE4CE-1EEA-794D-8A0F-E61A90F5D8B3}" dt="2022-04-06T12:21:52.223" v="1034" actId="1038"/>
          <ac:spMkLst>
            <pc:docMk/>
            <pc:sldMk cId="3548178382" sldId="289"/>
            <ac:spMk id="8" creationId="{986F1A6D-C4DD-412B-9090-B52431A3F8D6}"/>
          </ac:spMkLst>
        </pc:spChg>
        <pc:spChg chg="mod">
          <ac:chgData name="Antonio Rosario Miele" userId="3fca64d0-7119-45fc-ae3c-a4bac9250069" providerId="ADAL" clId="{8F2DE4CE-1EEA-794D-8A0F-E61A90F5D8B3}" dt="2022-04-06T12:21:52.223" v="1034" actId="1038"/>
          <ac:spMkLst>
            <pc:docMk/>
            <pc:sldMk cId="3548178382" sldId="289"/>
            <ac:spMk id="11" creationId="{2D6A900F-18B5-461C-9C1B-EAD595515805}"/>
          </ac:spMkLst>
        </pc:spChg>
      </pc:sldChg>
      <pc:sldChg chg="add">
        <pc:chgData name="Antonio Rosario Miele" userId="3fca64d0-7119-45fc-ae3c-a4bac9250069" providerId="ADAL" clId="{8F2DE4CE-1EEA-794D-8A0F-E61A90F5D8B3}" dt="2022-04-06T12:22:09.317" v="1038"/>
        <pc:sldMkLst>
          <pc:docMk/>
          <pc:sldMk cId="1854007800" sldId="290"/>
        </pc:sldMkLst>
      </pc:sldChg>
    </pc:docChg>
  </pc:docChgLst>
  <pc:docChgLst>
    <pc:chgData name="Antonio Rosario Miele" userId="3fca64d0-7119-45fc-ae3c-a4bac9250069" providerId="ADAL" clId="{6B279B75-C8B2-AF4A-92E5-DA877E474B66}"/>
    <pc:docChg chg="modSld modMainMaster">
      <pc:chgData name="Antonio Rosario Miele" userId="3fca64d0-7119-45fc-ae3c-a4bac9250069" providerId="ADAL" clId="{6B279B75-C8B2-AF4A-92E5-DA877E474B66}" dt="2022-04-30T11:44:32.312" v="7" actId="20577"/>
      <pc:docMkLst>
        <pc:docMk/>
      </pc:docMkLst>
      <pc:sldChg chg="modSp mod">
        <pc:chgData name="Antonio Rosario Miele" userId="3fca64d0-7119-45fc-ae3c-a4bac9250069" providerId="ADAL" clId="{6B279B75-C8B2-AF4A-92E5-DA877E474B66}" dt="2022-04-30T11:44:32.312" v="7" actId="20577"/>
        <pc:sldMkLst>
          <pc:docMk/>
          <pc:sldMk cId="1733597570" sldId="269"/>
        </pc:sldMkLst>
        <pc:spChg chg="mod">
          <ac:chgData name="Antonio Rosario Miele" userId="3fca64d0-7119-45fc-ae3c-a4bac9250069" providerId="ADAL" clId="{6B279B75-C8B2-AF4A-92E5-DA877E474B66}" dt="2022-04-30T11:44:32.312" v="7" actId="20577"/>
          <ac:spMkLst>
            <pc:docMk/>
            <pc:sldMk cId="1733597570" sldId="269"/>
            <ac:spMk id="3" creationId="{00000000-0000-0000-0000-000000000000}"/>
          </ac:spMkLst>
        </pc:spChg>
      </pc:sldChg>
      <pc:sldMasterChg chg="modSp mod modSldLayout">
        <pc:chgData name="Antonio Rosario Miele" userId="3fca64d0-7119-45fc-ae3c-a4bac9250069" providerId="ADAL" clId="{6B279B75-C8B2-AF4A-92E5-DA877E474B66}" dt="2022-04-30T08:50:07.820" v="2" actId="14100"/>
        <pc:sldMasterMkLst>
          <pc:docMk/>
          <pc:sldMasterMk cId="1697363111" sldId="2147483661"/>
        </pc:sldMasterMkLst>
        <pc:cxnChg chg="mod">
          <ac:chgData name="Antonio Rosario Miele" userId="3fca64d0-7119-45fc-ae3c-a4bac9250069" providerId="ADAL" clId="{6B279B75-C8B2-AF4A-92E5-DA877E474B66}" dt="2022-04-30T08:49:56.636" v="0" actId="14100"/>
          <ac:cxnSpMkLst>
            <pc:docMk/>
            <pc:sldMasterMk cId="1697363111" sldId="2147483661"/>
            <ac:cxnSpMk id="8" creationId="{423DB50A-215E-F34E-88B2-3FDDC26580CB}"/>
          </ac:cxnSpMkLst>
        </pc:cxnChg>
        <pc:sldLayoutChg chg="modSp mod">
          <pc:chgData name="Antonio Rosario Miele" userId="3fca64d0-7119-45fc-ae3c-a4bac9250069" providerId="ADAL" clId="{6B279B75-C8B2-AF4A-92E5-DA877E474B66}" dt="2022-04-30T08:50:03.587" v="1" actId="14100"/>
          <pc:sldLayoutMkLst>
            <pc:docMk/>
            <pc:sldMasterMk cId="1697363111" sldId="2147483661"/>
            <pc:sldLayoutMk cId="868690883" sldId="2147483663"/>
          </pc:sldLayoutMkLst>
          <pc:cxnChg chg="mod">
            <ac:chgData name="Antonio Rosario Miele" userId="3fca64d0-7119-45fc-ae3c-a4bac9250069" providerId="ADAL" clId="{6B279B75-C8B2-AF4A-92E5-DA877E474B66}" dt="2022-04-30T08:50:03.587" v="1" actId="14100"/>
            <ac:cxnSpMkLst>
              <pc:docMk/>
              <pc:sldMasterMk cId="1697363111" sldId="2147483661"/>
              <pc:sldLayoutMk cId="868690883" sldId="2147483663"/>
              <ac:cxnSpMk id="8" creationId="{E42D1BB3-F256-6344-8022-F9087F8BD908}"/>
            </ac:cxnSpMkLst>
          </pc:cxnChg>
        </pc:sldLayoutChg>
        <pc:sldLayoutChg chg="modSp mod">
          <pc:chgData name="Antonio Rosario Miele" userId="3fca64d0-7119-45fc-ae3c-a4bac9250069" providerId="ADAL" clId="{6B279B75-C8B2-AF4A-92E5-DA877E474B66}" dt="2022-04-30T08:50:07.820" v="2" actId="14100"/>
          <pc:sldLayoutMkLst>
            <pc:docMk/>
            <pc:sldMasterMk cId="1697363111" sldId="2147483661"/>
            <pc:sldLayoutMk cId="3897811870" sldId="2147483664"/>
          </pc:sldLayoutMkLst>
          <pc:cxnChg chg="mod">
            <ac:chgData name="Antonio Rosario Miele" userId="3fca64d0-7119-45fc-ae3c-a4bac9250069" providerId="ADAL" clId="{6B279B75-C8B2-AF4A-92E5-DA877E474B66}" dt="2022-04-30T08:50:07.820" v="2" actId="14100"/>
            <ac:cxnSpMkLst>
              <pc:docMk/>
              <pc:sldMasterMk cId="1697363111" sldId="2147483661"/>
              <pc:sldLayoutMk cId="3897811870" sldId="2147483664"/>
              <ac:cxnSpMk id="6" creationId="{00000000-0000-0000-0000-000000000000}"/>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3202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19014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908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7156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6</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2859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69496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1764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5302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5018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82995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228600" indent="0">
              <a:lnSpc>
                <a:spcPct val="130000"/>
              </a:lnSpc>
              <a:spcBef>
                <a:spcPts val="0"/>
              </a:spcBef>
              <a:spcAft>
                <a:spcPts val="600"/>
              </a:spcAft>
              <a:buSzPct val="200000"/>
              <a:buFont typeface="Arial" panose="020B0604020202020204" pitchFamily="34" charset="0"/>
              <a:buNone/>
            </a:pPr>
            <a:endParaRPr lang="it-IT" altLang="it-IT" sz="1200" dirty="0">
              <a:solidFill>
                <a:srgbClr val="17375E"/>
              </a:solidFill>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12</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26347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2261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0933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16</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858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4930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8215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it-IT" dirty="0">
              <a:solidFill>
                <a:schemeClr val="tx2">
                  <a:lumMod val="75000"/>
                </a:schemeClr>
              </a:solidFill>
            </a:endParaRPr>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19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2642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538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8560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22</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87418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8317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5214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7196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26</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4521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6464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4797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29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7994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5441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104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6489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49909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7155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36</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37954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4755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0273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39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89111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172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2905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42</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33595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07116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58095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09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9CF15C0-D714-284D-BA3A-183AF7536EDF}" type="slidenum">
              <a:rPr lang="it-IT" smtClean="0"/>
              <a:t>46</a:t>
            </a:fld>
            <a:endParaRPr lang="it-IT"/>
          </a:p>
        </p:txBody>
      </p:sp>
    </p:spTree>
    <p:extLst>
      <p:ext uri="{BB962C8B-B14F-4D97-AF65-F5344CB8AC3E}">
        <p14:creationId xmlns:p14="http://schemas.microsoft.com/office/powerpoint/2010/main" val="2493327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19413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14525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49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72245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10293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73040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52</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51881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53</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3107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54</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328041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55</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7241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56</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89069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57</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4456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470272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59</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2128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60</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68501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t-IT" sz="1200" b="0" i="0" u="none" strike="noStrike" cap="none" smtClean="0">
                <a:solidFill>
                  <a:schemeClr val="dk1"/>
                </a:solidFill>
                <a:latin typeface="Calibri"/>
                <a:ea typeface="Calibri"/>
                <a:cs typeface="Calibri"/>
                <a:sym typeface="Calibri"/>
              </a:rPr>
              <a:t>61</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5414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secondo stile di rappresentazione è chiamato strutturale e si basa sulla descrizione del circuito in termini di istanziazione di componenti già descritti altrove e di specifica delle interconnessioni tra di questi. I vantaggi della descrizione strutturale sono per prima cosa la possibilità di riutilizzare descrizioni già pronte per realizzare parti delle funzionalità della specifica in esame ed inoltre la possibilità di realizzare una descrizione gerarchica, che permette quindi una scomposizione di un problema complesso in </a:t>
            </a:r>
            <a:r>
              <a:rPr lang="it-IT" dirty="0" err="1"/>
              <a:t>sottoparti</a:t>
            </a:r>
            <a:r>
              <a:rPr lang="it-IT" dirty="0"/>
              <a:t> più semplici.</a:t>
            </a:r>
          </a:p>
          <a:p>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Iniziamo lo studio di questo stile presentando un aspetto preliminare, cioè la possibilità di render parametriche le specifiche. Nell’esempio in questa slide vogliamo specificare un modulo che esegue le </a:t>
            </a:r>
            <a:r>
              <a:rPr lang="it-IT" sz="1200" dirty="0"/>
              <a:t>operazioni logiche AND e OR in base ad un segnale di controllo ad un bit su due operandi a </a:t>
            </a:r>
            <a:r>
              <a:rPr lang="it-IT" sz="1200" dirty="0" err="1"/>
              <a:t>N</a:t>
            </a:r>
            <a:r>
              <a:rPr lang="it-IT" sz="1200" dirty="0"/>
              <a:t> bit. In questa descrizione si vuole lasciare parametrico il valore N.</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63</a:t>
            </a:fld>
            <a:endParaRPr lang="it-IT"/>
          </a:p>
        </p:txBody>
      </p:sp>
    </p:spTree>
    <p:extLst>
      <p:ext uri="{BB962C8B-B14F-4D97-AF65-F5344CB8AC3E}">
        <p14:creationId xmlns:p14="http://schemas.microsoft.com/office/powerpoint/2010/main" val="26591975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specifica della </a:t>
            </a:r>
            <a:r>
              <a:rPr lang="it-IT" dirty="0" err="1"/>
              <a:t>entity</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64</a:t>
            </a:fld>
            <a:endParaRPr lang="it-IT"/>
          </a:p>
        </p:txBody>
      </p:sp>
    </p:spTree>
    <p:extLst>
      <p:ext uri="{BB962C8B-B14F-4D97-AF65-F5344CB8AC3E}">
        <p14:creationId xmlns:p14="http://schemas.microsoft.com/office/powerpoint/2010/main" val="20996457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Prima dell’elenco delle porte è stato aggiunto un nuovo elenco, quello dei parametri </a:t>
            </a:r>
            <a:r>
              <a:rPr lang="it-IT" dirty="0" err="1"/>
              <a:t>generic</a:t>
            </a:r>
            <a:r>
              <a:rPr lang="it-IT" dirty="0"/>
              <a:t>; questi ci permettono di parametrizzare la specifica. In questo esempio abbiamo un solo parametro </a:t>
            </a:r>
            <a:r>
              <a:rPr lang="it-IT" dirty="0" err="1"/>
              <a:t>generic</a:t>
            </a:r>
            <a:r>
              <a:rPr lang="it-IT" dirty="0"/>
              <a:t> che è </a:t>
            </a:r>
            <a:r>
              <a:rPr lang="it-IT" dirty="0" err="1"/>
              <a:t>N</a:t>
            </a:r>
            <a:r>
              <a:rPr lang="it-IT" dirty="0"/>
              <a:t> a cui assegniamo un valore di default uguale a 5.</a:t>
            </a:r>
          </a:p>
          <a:p>
            <a:r>
              <a:rPr lang="it-IT" dirty="0"/>
              <a:t>Come vedete poi possiamo utilizzare </a:t>
            </a:r>
            <a:r>
              <a:rPr lang="it-IT" dirty="0" err="1"/>
              <a:t>N</a:t>
            </a:r>
            <a:r>
              <a:rPr lang="it-IT" dirty="0"/>
              <a:t> per specificare in modo parametrizzato l’intervallo di indici delle porte di tipo standard </a:t>
            </a:r>
            <a:r>
              <a:rPr lang="it-IT" dirty="0" err="1"/>
              <a:t>logic</a:t>
            </a:r>
            <a:r>
              <a:rPr lang="it-IT" dirty="0"/>
              <a:t> </a:t>
            </a:r>
            <a:r>
              <a:rPr lang="it-IT" dirty="0" err="1"/>
              <a:t>vector</a:t>
            </a:r>
            <a:r>
              <a:rPr lang="it-IT" dirty="0"/>
              <a:t> degli ingressi ed uscita dati</a:t>
            </a:r>
          </a:p>
        </p:txBody>
      </p:sp>
      <p:sp>
        <p:nvSpPr>
          <p:cNvPr id="4" name="Segnaposto numero diapositiva 3"/>
          <p:cNvSpPr>
            <a:spLocks noGrp="1"/>
          </p:cNvSpPr>
          <p:nvPr>
            <p:ph type="sldNum" sz="quarter" idx="5"/>
          </p:nvPr>
        </p:nvSpPr>
        <p:spPr/>
        <p:txBody>
          <a:bodyPr/>
          <a:lstStyle/>
          <a:p>
            <a:fld id="{BC7C9A1C-0CB5-4242-900E-1889FD3AC8D0}" type="slidenum">
              <a:rPr lang="it-IT" smtClean="0"/>
              <a:t>65</a:t>
            </a:fld>
            <a:endParaRPr lang="it-IT"/>
          </a:p>
        </p:txBody>
      </p:sp>
    </p:spTree>
    <p:extLst>
      <p:ext uri="{BB962C8B-B14F-4D97-AF65-F5344CB8AC3E}">
        <p14:creationId xmlns:p14="http://schemas.microsoft.com/office/powerpoint/2010/main" val="30853440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vi mostro ora la </a:t>
            </a:r>
            <a:r>
              <a:rPr lang="it-IT" dirty="0" err="1"/>
              <a:t>architecture</a:t>
            </a:r>
            <a:r>
              <a:rPr lang="it-IT" dirty="0"/>
              <a:t>, che in questo caso non utilizza il parametro </a:t>
            </a:r>
            <a:r>
              <a:rPr lang="it-IT" dirty="0" err="1"/>
              <a:t>N</a:t>
            </a:r>
            <a:r>
              <a:rPr lang="it-IT" dirty="0"/>
              <a:t> poiché è richiesto che le operazioni siano svolte sull’intero intervallo di bit di ciascun segnale. </a:t>
            </a:r>
            <a:r>
              <a:rPr lang="it-IT" sz="1800" dirty="0">
                <a:latin typeface="Arial" panose="020B0604020202020204" pitchFamily="34" charset="0"/>
                <a:cs typeface="Arial" panose="020B0604020202020204" pitchFamily="34" charset="0"/>
              </a:rPr>
              <a:t>In altri casi potrebbe essere necessario l’utilizzo del parametro </a:t>
            </a:r>
            <a:r>
              <a:rPr lang="it-IT" sz="1600" dirty="0" err="1">
                <a:latin typeface="Monaco" pitchFamily="2" charset="77"/>
              </a:rPr>
              <a:t>N</a:t>
            </a:r>
            <a:r>
              <a:rPr lang="it-IT" sz="1800" dirty="0">
                <a:latin typeface="Arial" panose="020B0604020202020204" pitchFamily="34" charset="0"/>
                <a:cs typeface="Arial" panose="020B0604020202020204" pitchFamily="34" charset="0"/>
              </a:rPr>
              <a:t>, per esempio per dichiarare segnali interni della stessa dimensione delle porte</a:t>
            </a:r>
          </a:p>
          <a:p>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66</a:t>
            </a:fld>
            <a:endParaRPr lang="it-IT"/>
          </a:p>
        </p:txBody>
      </p:sp>
    </p:spTree>
    <p:extLst>
      <p:ext uri="{BB962C8B-B14F-4D97-AF65-F5344CB8AC3E}">
        <p14:creationId xmlns:p14="http://schemas.microsoft.com/office/powerpoint/2010/main" val="41350448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Ora che sappiamo anche parametrizzare la descrizione di un componente, vediamo come lo possiamo utilizzare per realizzare una specifica strutturale.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In questo esempio, vogliamo </a:t>
            </a:r>
            <a:r>
              <a:rPr lang="it-IT" sz="1200" dirty="0">
                <a:latin typeface="Arial" panose="020B0604020202020204" pitchFamily="34" charset="0"/>
                <a:cs typeface="Arial" panose="020B0604020202020204" pitchFamily="34" charset="0"/>
              </a:rPr>
              <a:t>specificare un modulo che esegue le </a:t>
            </a:r>
            <a:r>
              <a:rPr lang="it-IT" sz="1200" dirty="0"/>
              <a:t>operazioni logiche AND e OR in base ad un segnale di controllo ad un bit su tre operandi a 32 bit. Come mostrato nel disegno vogliamo realizzare tale circuito istanziando due volte il componente descritto nel precedente esempio ed interconnettendo opportunamente le porte tramite segnali.</a:t>
            </a:r>
            <a:endParaRPr lang="it-IT" sz="1200"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5"/>
          </p:nvPr>
        </p:nvSpPr>
        <p:spPr/>
        <p:txBody>
          <a:bodyPr/>
          <a:lstStyle/>
          <a:p>
            <a:fld id="{BC7C9A1C-0CB5-4242-900E-1889FD3AC8D0}" type="slidenum">
              <a:rPr lang="it-IT" smtClean="0"/>
              <a:t>67</a:t>
            </a:fld>
            <a:endParaRPr lang="it-IT"/>
          </a:p>
        </p:txBody>
      </p:sp>
    </p:spTree>
    <p:extLst>
      <p:ext uri="{BB962C8B-B14F-4D97-AF65-F5344CB8AC3E}">
        <p14:creationId xmlns:p14="http://schemas.microsoft.com/office/powerpoint/2010/main" val="1542307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a:t>
            </a:r>
            <a:r>
              <a:rPr lang="it-IT" dirty="0" err="1"/>
              <a:t>entity</a:t>
            </a:r>
            <a:r>
              <a:rPr lang="it-IT" dirty="0"/>
              <a:t> che non presenta alcun aspetto da commentare</a:t>
            </a:r>
          </a:p>
        </p:txBody>
      </p:sp>
      <p:sp>
        <p:nvSpPr>
          <p:cNvPr id="4" name="Segnaposto numero diapositiva 3"/>
          <p:cNvSpPr>
            <a:spLocks noGrp="1"/>
          </p:cNvSpPr>
          <p:nvPr>
            <p:ph type="sldNum" sz="quarter" idx="5"/>
          </p:nvPr>
        </p:nvSpPr>
        <p:spPr/>
        <p:txBody>
          <a:bodyPr/>
          <a:lstStyle/>
          <a:p>
            <a:fld id="{BC7C9A1C-0CB5-4242-900E-1889FD3AC8D0}" type="slidenum">
              <a:rPr lang="it-IT" smtClean="0"/>
              <a:t>68</a:t>
            </a:fld>
            <a:endParaRPr lang="it-IT"/>
          </a:p>
        </p:txBody>
      </p:sp>
    </p:spTree>
    <p:extLst>
      <p:ext uri="{BB962C8B-B14F-4D97-AF65-F5344CB8AC3E}">
        <p14:creationId xmlns:p14="http://schemas.microsoft.com/office/powerpoint/2010/main" val="20227717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 vi mostro la prima parte della </a:t>
            </a:r>
            <a:r>
              <a:rPr lang="it-IT" dirty="0" err="1"/>
              <a:t>architecture</a:t>
            </a:r>
            <a:r>
              <a:rPr lang="it-IT" dirty="0"/>
              <a:t>. </a:t>
            </a:r>
          </a:p>
        </p:txBody>
      </p:sp>
      <p:sp>
        <p:nvSpPr>
          <p:cNvPr id="4" name="Segnaposto numero diapositiva 3"/>
          <p:cNvSpPr>
            <a:spLocks noGrp="1"/>
          </p:cNvSpPr>
          <p:nvPr>
            <p:ph type="sldNum" sz="quarter" idx="5"/>
          </p:nvPr>
        </p:nvSpPr>
        <p:spPr/>
        <p:txBody>
          <a:bodyPr/>
          <a:lstStyle/>
          <a:p>
            <a:fld id="{BC7C9A1C-0CB5-4242-900E-1889FD3AC8D0}" type="slidenum">
              <a:rPr lang="it-IT" smtClean="0"/>
              <a:t>69</a:t>
            </a:fld>
            <a:endParaRPr lang="it-IT"/>
          </a:p>
        </p:txBody>
      </p:sp>
    </p:spTree>
    <p:extLst>
      <p:ext uri="{BB962C8B-B14F-4D97-AF65-F5344CB8AC3E}">
        <p14:creationId xmlns:p14="http://schemas.microsoft.com/office/powerpoint/2010/main" val="8699265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Prima della parola chiave </a:t>
            </a:r>
            <a:r>
              <a:rPr lang="it-IT" dirty="0" err="1"/>
              <a:t>begin</a:t>
            </a:r>
            <a:r>
              <a:rPr lang="it-IT" dirty="0"/>
              <a:t> oltre ai segnali dobbiamo dichiarare i componenti che utilizzeremo nella descrizione. La dichiarazione di un component non è altro che un copia incolla della </a:t>
            </a:r>
            <a:r>
              <a:rPr lang="it-IT" dirty="0" err="1"/>
              <a:t>entity</a:t>
            </a:r>
            <a:r>
              <a:rPr lang="it-IT" dirty="0"/>
              <a:t> del componente che utilizzeremo a cui sostituiamo la parola chiave </a:t>
            </a:r>
            <a:r>
              <a:rPr lang="it-IT" dirty="0" err="1"/>
              <a:t>entity</a:t>
            </a:r>
            <a:r>
              <a:rPr lang="it-IT" dirty="0"/>
              <a:t> con la parola chiave component</a:t>
            </a:r>
          </a:p>
        </p:txBody>
      </p:sp>
      <p:sp>
        <p:nvSpPr>
          <p:cNvPr id="4" name="Segnaposto numero diapositiva 3"/>
          <p:cNvSpPr>
            <a:spLocks noGrp="1"/>
          </p:cNvSpPr>
          <p:nvPr>
            <p:ph type="sldNum" sz="quarter" idx="5"/>
          </p:nvPr>
        </p:nvSpPr>
        <p:spPr/>
        <p:txBody>
          <a:bodyPr/>
          <a:lstStyle/>
          <a:p>
            <a:fld id="{BC7C9A1C-0CB5-4242-900E-1889FD3AC8D0}" type="slidenum">
              <a:rPr lang="it-IT" smtClean="0"/>
              <a:t>70</a:t>
            </a:fld>
            <a:endParaRPr lang="it-IT"/>
          </a:p>
        </p:txBody>
      </p:sp>
    </p:spTree>
    <p:extLst>
      <p:ext uri="{BB962C8B-B14F-4D97-AF65-F5344CB8AC3E}">
        <p14:creationId xmlns:p14="http://schemas.microsoft.com/office/powerpoint/2010/main" val="1556870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Ed ecco la seconda parte della </a:t>
            </a:r>
            <a:r>
              <a:rPr lang="it-IT" dirty="0" err="1"/>
              <a:t>architecture</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71</a:t>
            </a:fld>
            <a:endParaRPr lang="it-IT"/>
          </a:p>
        </p:txBody>
      </p:sp>
    </p:spTree>
    <p:extLst>
      <p:ext uri="{BB962C8B-B14F-4D97-AF65-F5344CB8AC3E}">
        <p14:creationId xmlns:p14="http://schemas.microsoft.com/office/powerpoint/2010/main" val="2986231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Qui vediamo le due istanziazioni del componente richiesto. In ciascuna istanziazione specifichiamo il valore di ciascun parametro </a:t>
            </a:r>
            <a:r>
              <a:rPr lang="it-IT" dirty="0" err="1"/>
              <a:t>generic</a:t>
            </a:r>
            <a:r>
              <a:rPr lang="it-IT" dirty="0"/>
              <a:t> ed il segnale connesso a ciascuna porta</a:t>
            </a:r>
          </a:p>
        </p:txBody>
      </p:sp>
      <p:sp>
        <p:nvSpPr>
          <p:cNvPr id="4" name="Segnaposto numero diapositiva 3"/>
          <p:cNvSpPr>
            <a:spLocks noGrp="1"/>
          </p:cNvSpPr>
          <p:nvPr>
            <p:ph type="sldNum" sz="quarter" idx="5"/>
          </p:nvPr>
        </p:nvSpPr>
        <p:spPr/>
        <p:txBody>
          <a:bodyPr/>
          <a:lstStyle/>
          <a:p>
            <a:fld id="{BC7C9A1C-0CB5-4242-900E-1889FD3AC8D0}" type="slidenum">
              <a:rPr lang="it-IT" smtClean="0"/>
              <a:t>72</a:t>
            </a:fld>
            <a:endParaRPr lang="it-IT"/>
          </a:p>
        </p:txBody>
      </p:sp>
    </p:spTree>
    <p:extLst>
      <p:ext uri="{BB962C8B-B14F-4D97-AF65-F5344CB8AC3E}">
        <p14:creationId xmlns:p14="http://schemas.microsoft.com/office/powerpoint/2010/main" val="8593760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eseguire un'istanziazione per prima cosa assegniamo un nome all’istanza e indichiamo il nome del componente da istanziare</a:t>
            </a:r>
          </a:p>
        </p:txBody>
      </p:sp>
      <p:sp>
        <p:nvSpPr>
          <p:cNvPr id="4" name="Segnaposto numero diapositiva 3"/>
          <p:cNvSpPr>
            <a:spLocks noGrp="1"/>
          </p:cNvSpPr>
          <p:nvPr>
            <p:ph type="sldNum" sz="quarter" idx="5"/>
          </p:nvPr>
        </p:nvSpPr>
        <p:spPr/>
        <p:txBody>
          <a:bodyPr/>
          <a:lstStyle/>
          <a:p>
            <a:fld id="{BC7C9A1C-0CB5-4242-900E-1889FD3AC8D0}" type="slidenum">
              <a:rPr lang="it-IT" smtClean="0"/>
              <a:t>73</a:t>
            </a:fld>
            <a:endParaRPr lang="it-IT"/>
          </a:p>
        </p:txBody>
      </p:sp>
    </p:spTree>
    <p:extLst>
      <p:ext uri="{BB962C8B-B14F-4D97-AF65-F5344CB8AC3E}">
        <p14:creationId xmlns:p14="http://schemas.microsoft.com/office/powerpoint/2010/main" val="38013086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Poi specifichiamo il </a:t>
            </a:r>
            <a:r>
              <a:rPr lang="it-IT" dirty="0" err="1"/>
              <a:t>generic</a:t>
            </a:r>
            <a:r>
              <a:rPr lang="it-IT" dirty="0"/>
              <a:t> </a:t>
            </a:r>
            <a:r>
              <a:rPr lang="it-IT" dirty="0" err="1"/>
              <a:t>map</a:t>
            </a:r>
            <a:r>
              <a:rPr lang="it-IT" dirty="0"/>
              <a:t> in cui indichiamo per ciascun parametro il valore che deve assumere. Nell’esempio entrambi i componenti devono lavorare con segnali a 32 bit. Inoltre come vediamo nel codice possiamo utilizzare due diverse sintassi per tale specifica.</a:t>
            </a:r>
          </a:p>
          <a:p>
            <a:r>
              <a:rPr lang="it-IT" dirty="0"/>
              <a:t>La prima è detta assegnamento posizionale, e similmente alle chiamate a funzioni in un linguaggio di programmazione, specifichiamo un elenco di valori; il primo valore verrà assegnato al primo parametro, il secondo al secondo parametro e così via.</a:t>
            </a:r>
          </a:p>
          <a:p>
            <a:r>
              <a:rPr lang="it-IT" dirty="0"/>
              <a:t>La seconda sintassi è detta assegnamento nominale. In questo caso si specifica sia il nome del parametro e dopo una freccia rivolta verso destra si indica il valore. In tal caso l’ordine in cui si specificano i parametri è ininfluente.</a:t>
            </a:r>
          </a:p>
          <a:p>
            <a:r>
              <a:rPr lang="it-IT" dirty="0"/>
              <a:t>Infine, il </a:t>
            </a:r>
            <a:r>
              <a:rPr lang="it-IT" dirty="0" err="1"/>
              <a:t>generic</a:t>
            </a:r>
            <a:r>
              <a:rPr lang="it-IT" dirty="0"/>
              <a:t> </a:t>
            </a:r>
            <a:r>
              <a:rPr lang="it-IT" dirty="0" err="1"/>
              <a:t>map</a:t>
            </a:r>
            <a:r>
              <a:rPr lang="it-IT" dirty="0"/>
              <a:t> non va specificato nel caso in cui il componente non abbia alcun parametro e se al contrario un componente ha un parametro ma non viene indicato un valore, verrà utilizzato il valore di default indicato nella descrizione </a:t>
            </a:r>
            <a:r>
              <a:rPr lang="it-IT"/>
              <a:t>del componente.</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74</a:t>
            </a:fld>
            <a:endParaRPr lang="it-IT"/>
          </a:p>
        </p:txBody>
      </p:sp>
    </p:spTree>
    <p:extLst>
      <p:ext uri="{BB962C8B-B14F-4D97-AF65-F5344CB8AC3E}">
        <p14:creationId xmlns:p14="http://schemas.microsoft.com/office/powerpoint/2010/main" val="40482683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Dopo il </a:t>
            </a:r>
            <a:r>
              <a:rPr lang="it-IT" dirty="0" err="1"/>
              <a:t>generic</a:t>
            </a:r>
            <a:r>
              <a:rPr lang="it-IT" dirty="0"/>
              <a:t> </a:t>
            </a:r>
            <a:r>
              <a:rPr lang="it-IT" dirty="0" err="1"/>
              <a:t>map</a:t>
            </a:r>
            <a:r>
              <a:rPr lang="it-IT" dirty="0"/>
              <a:t> segue il port </a:t>
            </a:r>
            <a:r>
              <a:rPr lang="it-IT" dirty="0" err="1"/>
              <a:t>map</a:t>
            </a:r>
            <a:r>
              <a:rPr lang="it-IT" dirty="0"/>
              <a:t> in cui assegniamo a ciascuna porta un segnale. Anche in questo caso possiamo utilizzare sia l’assegnamento posizionale che nominale, seguendo le stesse regole di prima. Anzi in questo caso, essendoci più di una porta possiamo apprezzare meglio la sintassi da utilizzare nell’assegnamento.</a:t>
            </a:r>
          </a:p>
          <a:p>
            <a:r>
              <a:rPr lang="it-IT" dirty="0"/>
              <a:t>Ad ogni porta del componente istanziato possiamo assegnare un segnale o una porta della </a:t>
            </a:r>
            <a:r>
              <a:rPr lang="it-IT" dirty="0" err="1"/>
              <a:t>entity</a:t>
            </a:r>
            <a:r>
              <a:rPr lang="it-IT" dirty="0"/>
              <a:t>. Dobbiamo stare sempre attenti a specificare connessioni significative ed in particolare alla direzione delle porte: non possiamo connettere per esempio due porte di ingresso di due diverse istanze tra di loro o connettere una porta di ingresso della </a:t>
            </a:r>
            <a:r>
              <a:rPr lang="it-IT" dirty="0" err="1"/>
              <a:t>entity</a:t>
            </a:r>
            <a:r>
              <a:rPr lang="it-IT" dirty="0"/>
              <a:t> con una porta di uscita di un’istanza. Inoltre possiamo anche connettere dei segnali costanti alle porte di ingresso. Infine, nel caso non ci sia bisogno di connettere qualche porta possiamo utilizzare la parola chiave open per indicare che la porta rimane disconnessa</a:t>
            </a:r>
          </a:p>
        </p:txBody>
      </p:sp>
      <p:sp>
        <p:nvSpPr>
          <p:cNvPr id="4" name="Segnaposto numero diapositiva 3"/>
          <p:cNvSpPr>
            <a:spLocks noGrp="1"/>
          </p:cNvSpPr>
          <p:nvPr>
            <p:ph type="sldNum" sz="quarter" idx="5"/>
          </p:nvPr>
        </p:nvSpPr>
        <p:spPr/>
        <p:txBody>
          <a:bodyPr/>
          <a:lstStyle/>
          <a:p>
            <a:fld id="{BC7C9A1C-0CB5-4242-900E-1889FD3AC8D0}" type="slidenum">
              <a:rPr lang="it-IT" smtClean="0"/>
              <a:t>75</a:t>
            </a:fld>
            <a:endParaRPr lang="it-IT"/>
          </a:p>
        </p:txBody>
      </p:sp>
    </p:spTree>
    <p:extLst>
      <p:ext uri="{BB962C8B-B14F-4D97-AF65-F5344CB8AC3E}">
        <p14:creationId xmlns:p14="http://schemas.microsoft.com/office/powerpoint/2010/main" val="19315990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Dal punto di vista semantico, ciascuna istanza rappresenta un’istruzione concorrente alle altre, come succedeva con le istruzioni </a:t>
            </a:r>
            <a:r>
              <a:rPr lang="it-IT" dirty="0" err="1"/>
              <a:t>dataflow</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76</a:t>
            </a:fld>
            <a:endParaRPr lang="it-IT"/>
          </a:p>
        </p:txBody>
      </p:sp>
    </p:spTree>
    <p:extLst>
      <p:ext uri="{BB962C8B-B14F-4D97-AF65-F5344CB8AC3E}">
        <p14:creationId xmlns:p14="http://schemas.microsoft.com/office/powerpoint/2010/main" val="19981374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Infine, come qui mostrato per motivi puramente esemplificativi, una specifica può anche essere un mix di istruzioni </a:t>
            </a:r>
            <a:r>
              <a:rPr lang="it-IT" dirty="0" err="1"/>
              <a:t>dataflow</a:t>
            </a:r>
            <a:r>
              <a:rPr lang="it-IT" dirty="0"/>
              <a:t> e strutturali, che ancora una volta rappresentano elementi concorrenti tra di loro</a:t>
            </a:r>
          </a:p>
        </p:txBody>
      </p:sp>
      <p:sp>
        <p:nvSpPr>
          <p:cNvPr id="4" name="Segnaposto numero diapositiva 3"/>
          <p:cNvSpPr>
            <a:spLocks noGrp="1"/>
          </p:cNvSpPr>
          <p:nvPr>
            <p:ph type="sldNum" sz="quarter" idx="5"/>
          </p:nvPr>
        </p:nvSpPr>
        <p:spPr/>
        <p:txBody>
          <a:bodyPr/>
          <a:lstStyle/>
          <a:p>
            <a:fld id="{BC7C9A1C-0CB5-4242-900E-1889FD3AC8D0}" type="slidenum">
              <a:rPr lang="it-IT" smtClean="0"/>
              <a:t>77</a:t>
            </a:fld>
            <a:endParaRPr lang="it-IT"/>
          </a:p>
        </p:txBody>
      </p:sp>
    </p:spTree>
    <p:extLst>
      <p:ext uri="{BB962C8B-B14F-4D97-AF65-F5344CB8AC3E}">
        <p14:creationId xmlns:p14="http://schemas.microsoft.com/office/powerpoint/2010/main" val="7550817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78</a:t>
            </a:fld>
            <a:endParaRPr lang="it-IT"/>
          </a:p>
        </p:txBody>
      </p:sp>
    </p:spTree>
    <p:extLst>
      <p:ext uri="{BB962C8B-B14F-4D97-AF65-F5344CB8AC3E}">
        <p14:creationId xmlns:p14="http://schemas.microsoft.com/office/powerpoint/2010/main" val="31423490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Dopo aver presentato gli stili di specifica </a:t>
            </a:r>
            <a:r>
              <a:rPr lang="it-IT" dirty="0" err="1"/>
              <a:t>dataflow</a:t>
            </a:r>
            <a:r>
              <a:rPr lang="it-IT" dirty="0"/>
              <a:t> e strutturale guardiamo l’ultimo stile che è chiamato comportamentale o in inglese </a:t>
            </a:r>
            <a:r>
              <a:rPr lang="it-IT" dirty="0" err="1"/>
              <a:t>behavioral</a:t>
            </a:r>
            <a:r>
              <a:rPr lang="it-IT" dirty="0"/>
              <a:t>.</a:t>
            </a:r>
          </a:p>
          <a:p>
            <a:r>
              <a:rPr lang="it-IT" dirty="0"/>
              <a:t>Per introdurre l’argomento consideriamo il primo esempio che abbiamo utilizzato in queste lezioni sul VHDL. questo consisteva in un circuito </a:t>
            </a:r>
            <a:r>
              <a:rPr lang="it-IT" dirty="0" err="1"/>
              <a:t>multiuscita</a:t>
            </a:r>
            <a:r>
              <a:rPr lang="it-IT" dirty="0"/>
              <a:t> qui mostrato</a:t>
            </a:r>
          </a:p>
        </p:txBody>
      </p:sp>
      <p:sp>
        <p:nvSpPr>
          <p:cNvPr id="4" name="Segnaposto numero diapositiva 3"/>
          <p:cNvSpPr>
            <a:spLocks noGrp="1"/>
          </p:cNvSpPr>
          <p:nvPr>
            <p:ph type="sldNum" sz="quarter" idx="5"/>
          </p:nvPr>
        </p:nvSpPr>
        <p:spPr/>
        <p:txBody>
          <a:bodyPr/>
          <a:lstStyle/>
          <a:p>
            <a:fld id="{BC7C9A1C-0CB5-4242-900E-1889FD3AC8D0}" type="slidenum">
              <a:rPr lang="it-IT" smtClean="0"/>
              <a:t>79</a:t>
            </a:fld>
            <a:endParaRPr lang="it-IT"/>
          </a:p>
        </p:txBody>
      </p:sp>
    </p:spTree>
    <p:extLst>
      <p:ext uri="{BB962C8B-B14F-4D97-AF65-F5344CB8AC3E}">
        <p14:creationId xmlns:p14="http://schemas.microsoft.com/office/powerpoint/2010/main" val="1257298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riporto qui la </a:t>
            </a:r>
            <a:r>
              <a:rPr lang="it-IT" dirty="0" err="1"/>
              <a:t>entity</a:t>
            </a:r>
            <a:r>
              <a:rPr lang="it-IT" dirty="0"/>
              <a:t> che è rimasta invariata rispetto alla prima descrizione che abbiamo fatto</a:t>
            </a:r>
          </a:p>
        </p:txBody>
      </p:sp>
      <p:sp>
        <p:nvSpPr>
          <p:cNvPr id="4" name="Segnaposto numero diapositiva 3"/>
          <p:cNvSpPr>
            <a:spLocks noGrp="1"/>
          </p:cNvSpPr>
          <p:nvPr>
            <p:ph type="sldNum" sz="quarter" idx="5"/>
          </p:nvPr>
        </p:nvSpPr>
        <p:spPr/>
        <p:txBody>
          <a:bodyPr/>
          <a:lstStyle/>
          <a:p>
            <a:fld id="{BC7C9A1C-0CB5-4242-900E-1889FD3AC8D0}" type="slidenum">
              <a:rPr lang="it-IT" smtClean="0"/>
              <a:t>80</a:t>
            </a:fld>
            <a:endParaRPr lang="it-IT"/>
          </a:p>
        </p:txBody>
      </p:sp>
    </p:spTree>
    <p:extLst>
      <p:ext uri="{BB962C8B-B14F-4D97-AF65-F5344CB8AC3E}">
        <p14:creationId xmlns:p14="http://schemas.microsoft.com/office/powerpoint/2010/main" val="11577163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Ed ecco qui la nuova </a:t>
            </a:r>
            <a:r>
              <a:rPr lang="it-IT" dirty="0" err="1"/>
              <a:t>architecture</a:t>
            </a:r>
            <a:r>
              <a:rPr lang="it-IT" dirty="0"/>
              <a:t> </a:t>
            </a:r>
          </a:p>
        </p:txBody>
      </p:sp>
      <p:sp>
        <p:nvSpPr>
          <p:cNvPr id="4" name="Segnaposto numero diapositiva 3"/>
          <p:cNvSpPr>
            <a:spLocks noGrp="1"/>
          </p:cNvSpPr>
          <p:nvPr>
            <p:ph type="sldNum" sz="quarter" idx="5"/>
          </p:nvPr>
        </p:nvSpPr>
        <p:spPr/>
        <p:txBody>
          <a:bodyPr/>
          <a:lstStyle/>
          <a:p>
            <a:fld id="{BC7C9A1C-0CB5-4242-900E-1889FD3AC8D0}" type="slidenum">
              <a:rPr lang="it-IT" smtClean="0"/>
              <a:t>81</a:t>
            </a:fld>
            <a:endParaRPr lang="it-IT"/>
          </a:p>
        </p:txBody>
      </p:sp>
    </p:spTree>
    <p:extLst>
      <p:ext uri="{BB962C8B-B14F-4D97-AF65-F5344CB8AC3E}">
        <p14:creationId xmlns:p14="http://schemas.microsoft.com/office/powerpoint/2010/main" val="2630371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Dove possiamo notare un nuovo costrutto chiamato processo. Il processo ci permette di realizzare una descrizione del circuito in forma algoritmica</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82</a:t>
            </a:fld>
            <a:endParaRPr lang="it-IT"/>
          </a:p>
        </p:txBody>
      </p:sp>
    </p:spTree>
    <p:extLst>
      <p:ext uri="{BB962C8B-B14F-4D97-AF65-F5344CB8AC3E}">
        <p14:creationId xmlns:p14="http://schemas.microsoft.com/office/powerpoint/2010/main" val="17771023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processo permette di descrivere il circuito ad un livello di astrazione maggiore rispetto agli stili </a:t>
            </a:r>
            <a:r>
              <a:rPr lang="it-IT" noProof="0" dirty="0" err="1"/>
              <a:t>dataflow</a:t>
            </a:r>
            <a:r>
              <a:rPr lang="it-IT" noProof="0" dirty="0"/>
              <a:t> e strutturale. La novità è che, descrivendo il circuito in forma algoritmica, non c’è più una corrispondenza diretta tra gli elementi della descrizione e gli elementi della futura realizzazione circuitale. </a:t>
            </a:r>
          </a:p>
          <a:p>
            <a:r>
              <a:rPr lang="it-IT" noProof="0" dirty="0"/>
              <a:t>Sarà poi compito dello strumento di sintesi </a:t>
            </a:r>
            <a:r>
              <a:rPr lang="it-IT" noProof="0"/>
              <a:t>logica individuare </a:t>
            </a:r>
            <a:r>
              <a:rPr lang="it-IT" noProof="0" dirty="0"/>
              <a:t>un'opportuna realizzazione circuitale che implementi la funzionalità descritta dal processo.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83</a:t>
            </a:fld>
            <a:endParaRPr lang="it-IT"/>
          </a:p>
        </p:txBody>
      </p:sp>
    </p:spTree>
    <p:extLst>
      <p:ext uri="{BB962C8B-B14F-4D97-AF65-F5344CB8AC3E}">
        <p14:creationId xmlns:p14="http://schemas.microsoft.com/office/powerpoint/2010/main" val="40253419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processo è composto da tre elementi principali:</a:t>
            </a:r>
          </a:p>
          <a:p>
            <a:pPr marL="228600" indent="-228600">
              <a:buAutoNum type="arabicParenR"/>
            </a:pPr>
            <a:r>
              <a:rPr lang="it-IT" noProof="0" dirty="0"/>
              <a:t>La lista di sensitività o </a:t>
            </a:r>
            <a:r>
              <a:rPr lang="it-IT" noProof="0" dirty="0" err="1"/>
              <a:t>sensitivity</a:t>
            </a:r>
            <a:r>
              <a:rPr lang="it-IT" noProof="0" dirty="0"/>
              <a:t> list in inglese, che è un elenco di tutti i segnali la cui variazione porta ad un risveglio e rivalutazione del processo</a:t>
            </a:r>
          </a:p>
          <a:p>
            <a:pPr marL="228600" indent="-228600">
              <a:buAutoNum type="arabicParenR"/>
            </a:pPr>
            <a:r>
              <a:rPr lang="it-IT" noProof="0" dirty="0"/>
              <a:t>La possibilità di dichiarare variabili, che un po’ come nei linguaggi di programmazione, ci permettono di memorizzare valori intermedi dei calcoli svolti nel processo</a:t>
            </a:r>
          </a:p>
          <a:p>
            <a:pPr marL="228600" indent="-228600">
              <a:buAutoNum type="arabicParenR"/>
            </a:pPr>
            <a:r>
              <a:rPr lang="it-IT" noProof="0" dirty="0"/>
              <a:t>la descrizione algoritmica della funzionalità del circuito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84</a:t>
            </a:fld>
            <a:endParaRPr lang="it-IT"/>
          </a:p>
        </p:txBody>
      </p:sp>
    </p:spTree>
    <p:extLst>
      <p:ext uri="{BB962C8B-B14F-4D97-AF65-F5344CB8AC3E}">
        <p14:creationId xmlns:p14="http://schemas.microsoft.com/office/powerpoint/2010/main" val="2081009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capire cosa stiamo descrivendo è necessario studiare la semantica del processo, cioè come questo viene eseguito in simulazione.</a:t>
            </a:r>
          </a:p>
          <a:p>
            <a:r>
              <a:rPr lang="it-IT" dirty="0"/>
              <a:t>Il processo viene risvegliato nell’istante di tempo in cui si verifica una variazione in uno dei segnali specificati nella lista di sensitività. </a:t>
            </a:r>
          </a:p>
          <a:p>
            <a:r>
              <a:rPr lang="it-IT" dirty="0"/>
              <a:t>A questo punto il processo viene eseguito dall’inizio alla fine un’istruzione alla volta in sequenza. L’esecuzione è atomica, cioè dall'esterno è vista come l'esecuzione di una singola istruzione che avviene istantaneamente.</a:t>
            </a:r>
          </a:p>
          <a:p>
            <a:r>
              <a:rPr lang="it-IT" dirty="0"/>
              <a:t>Infine solo alla fine dell’esecuzione del codice, tutti i segnali che hanno subito un aggiornamento vengono effettivamente aggiornati. </a:t>
            </a:r>
          </a:p>
          <a:p>
            <a:r>
              <a:rPr lang="it-IT" dirty="0"/>
              <a:t>Quest’ultimo punto comporta alcune implicazioni nella semantica del processo a cui bisogna prestare attenzione:</a:t>
            </a:r>
          </a:p>
          <a:p>
            <a:r>
              <a:rPr lang="it-IT" dirty="0"/>
              <a:t>L’aggiornamento di un segnale non avviene immediatamente nell'esecuzione dell'algoritmo e quindi se in un processo si effettua un assegnamento ad un segnale e successivamente si usa il segnale in un’espressione, verrà letto il valore iniziale del segnale. Noteremo però nei prossimi esempi come sia un pratica non buona leggere e scrivere lo stesso segnale nello stesso processo.</a:t>
            </a:r>
          </a:p>
          <a:p>
            <a:r>
              <a:rPr lang="it-IT" dirty="0"/>
              <a:t>Infine, se si eseguono più assegnamenti sullo stesso segnale durante la stessa esecuzione di un processo verrà attualizzato al termine dell’esecuzione del processo soltanto l’ultimo assegnamento.</a:t>
            </a:r>
          </a:p>
        </p:txBody>
      </p:sp>
      <p:sp>
        <p:nvSpPr>
          <p:cNvPr id="4" name="Segnaposto numero diapositiva 3"/>
          <p:cNvSpPr>
            <a:spLocks noGrp="1"/>
          </p:cNvSpPr>
          <p:nvPr>
            <p:ph type="sldNum" sz="quarter" idx="5"/>
          </p:nvPr>
        </p:nvSpPr>
        <p:spPr/>
        <p:txBody>
          <a:bodyPr/>
          <a:lstStyle/>
          <a:p>
            <a:fld id="{BC7C9A1C-0CB5-4242-900E-1889FD3AC8D0}" type="slidenum">
              <a:rPr lang="it-IT" smtClean="0"/>
              <a:t>85</a:t>
            </a:fld>
            <a:endParaRPr lang="it-IT"/>
          </a:p>
        </p:txBody>
      </p:sp>
    </p:spTree>
    <p:extLst>
      <p:ext uri="{BB962C8B-B14F-4D97-AF65-F5344CB8AC3E}">
        <p14:creationId xmlns:p14="http://schemas.microsoft.com/office/powerpoint/2010/main" val="20615952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Tornando all’esempio di prima, il processo si risveglia ad una variazione dei segnali in1, in2, in3, che rappresentano gli ingressi del circuito descritto dal processo. In seguito si esegue sequenzialmente il codice del processo, in cui vengono svolti due assegnamenti sui segnali out1 e out2. l’aggiornamento di tali segnali, che rappresentano gli output del circuito, viene attualizzato in una volta sola al termine dell’esecuzione del codice</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86</a:t>
            </a:fld>
            <a:endParaRPr lang="it-IT"/>
          </a:p>
        </p:txBody>
      </p:sp>
    </p:spTree>
    <p:extLst>
      <p:ext uri="{BB962C8B-B14F-4D97-AF65-F5344CB8AC3E}">
        <p14:creationId xmlns:p14="http://schemas.microsoft.com/office/powerpoint/2010/main" val="38953467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processo in esame dichiara anche due variabili che vengono utilizzate per memorizzare i risultati intermedi.</a:t>
            </a:r>
          </a:p>
          <a:p>
            <a:r>
              <a:rPr lang="it-IT" noProof="0" dirty="0"/>
              <a:t>In conclusione: i segnali vengono utilizzati per comunicare con l’esterno del processo: in genere i segnali vengono partizionati in un primo insieme che viene solo letto e quindi rappresenta gli input ed un secondo insieme che viene solo assegnato e quindi rappresenta gli output.</a:t>
            </a:r>
          </a:p>
          <a:p>
            <a:r>
              <a:rPr lang="it-IT" noProof="0" dirty="0"/>
              <a:t>Internamente il processo lavora con le variabili</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87</a:t>
            </a:fld>
            <a:endParaRPr lang="it-IT"/>
          </a:p>
        </p:txBody>
      </p:sp>
    </p:spTree>
    <p:extLst>
      <p:ext uri="{BB962C8B-B14F-4D97-AF65-F5344CB8AC3E}">
        <p14:creationId xmlns:p14="http://schemas.microsoft.com/office/powerpoint/2010/main" val="29842660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Le variabili vanno dichiarate all’interno del processo prima della parola chiave </a:t>
            </a:r>
            <a:r>
              <a:rPr lang="it-IT" noProof="0" dirty="0" err="1"/>
              <a:t>begin</a:t>
            </a:r>
            <a:r>
              <a:rPr lang="it-IT" noProof="0" dirty="0"/>
              <a:t> utilizzando una sintassi molto simile a quella dei segnali. La visibilità delle variabili è limitata al processo in cui sono dichiarate, quindi non sono visibili all'esterno</a:t>
            </a:r>
          </a:p>
          <a:p>
            <a:r>
              <a:rPr lang="it-IT" noProof="0" dirty="0"/>
              <a:t>L’assegnamento ad una variabile viene eseguito mediante l’operatore :=, per distinguerlo da quello dei segnali. Inoltre a differenza di quanto visto per i segnali, l’assegnamento ad una variabile è immediato, cioè viene attualizzato al termine dell’esecuzione della singola istruzione.</a:t>
            </a:r>
          </a:p>
          <a:p>
            <a:r>
              <a:rPr lang="it-IT" noProof="0" dirty="0"/>
              <a:t>Inoltre notate che una variabile è un concetto più astratto rispetto ad un segnale. La variabile non rappresenta necessariamente un collegamento. Inoltre sebbene la utilizziamo a livello algoritmico per conservare un risultato intermedio, essa non rappresenta in nessun modo un elemento di memoria a livello circuitale</a:t>
            </a:r>
          </a:p>
          <a:p>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88</a:t>
            </a:fld>
            <a:endParaRPr lang="it-IT"/>
          </a:p>
        </p:txBody>
      </p:sp>
    </p:spTree>
    <p:extLst>
      <p:ext uri="{BB962C8B-B14F-4D97-AF65-F5344CB8AC3E}">
        <p14:creationId xmlns:p14="http://schemas.microsoft.com/office/powerpoint/2010/main" val="1961410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Per capire meglio quanto detto, guardate questa versione alternativa del processo. Sebbene la funzionalità sia la stessa della precedente realizzazione qui dichiariamo una sola variabile che utilizziamo nella descrizione algoritmica prima per mantenere il risultato intermedio nel calcolo del valore di out1 e poi riutilizziamo per mantenere il risultato intermedio per il calcolo del valore di out2. nella realizzazione circuitale, come visto nello schematico mostrato in precedenza, la funzionalità svolta da tale variabile verrà in questo caso realizzata da due diversi segnali appartenenti a due diverse reti logiche</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89</a:t>
            </a:fld>
            <a:endParaRPr lang="it-IT"/>
          </a:p>
        </p:txBody>
      </p:sp>
    </p:spTree>
    <p:extLst>
      <p:ext uri="{BB962C8B-B14F-4D97-AF65-F5344CB8AC3E}">
        <p14:creationId xmlns:p14="http://schemas.microsoft.com/office/powerpoint/2010/main" val="31748413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questa tabella viene presentato un confronto tra segnali e variabili. I segnali sono dichiarati a livello di </a:t>
            </a:r>
            <a:r>
              <a:rPr lang="it-IT" dirty="0" err="1"/>
              <a:t>architecture</a:t>
            </a:r>
            <a:r>
              <a:rPr lang="it-IT" dirty="0"/>
              <a:t> mentre le variabili all’interno di un processo. Anche i simboli usati per gli assegnamenti sono diversi. Sebbene non abbiamo ancora affrontato l’argomento, vi anticipo che segnali e variabili possono essere inizializzati utilizzando lo stesso operatore; per i segnali l'inizializzazione viene usata solo per scopi puramente simulativi come vedremo nei prossimi video.</a:t>
            </a:r>
          </a:p>
          <a:p>
            <a:r>
              <a:rPr lang="it-IT" dirty="0"/>
              <a:t>L’assegnamento ai segnali ha una semantica puramente concorrente mentre al contrario le variabili sono utilizzate in codice sequenziale; per questo motivo i primi sono utilizzati a livello di </a:t>
            </a:r>
            <a:r>
              <a:rPr lang="it-IT" dirty="0" err="1"/>
              <a:t>architecture</a:t>
            </a:r>
            <a:r>
              <a:rPr lang="it-IT" dirty="0"/>
              <a:t> e come input ed output dei processi mentre le seconde soltanto all’interno dei processi. Infine quando ci troviamo in un processo, l’assegnamento dei segnali non ha effetto immediato, mentre lo è per le variabili.</a:t>
            </a:r>
          </a:p>
        </p:txBody>
      </p:sp>
      <p:sp>
        <p:nvSpPr>
          <p:cNvPr id="4" name="Segnaposto numero diapositiva 3"/>
          <p:cNvSpPr>
            <a:spLocks noGrp="1"/>
          </p:cNvSpPr>
          <p:nvPr>
            <p:ph type="sldNum" sz="quarter" idx="5"/>
          </p:nvPr>
        </p:nvSpPr>
        <p:spPr/>
        <p:txBody>
          <a:bodyPr/>
          <a:lstStyle/>
          <a:p>
            <a:fld id="{BC7C9A1C-0CB5-4242-900E-1889FD3AC8D0}" type="slidenum">
              <a:rPr lang="it-IT" smtClean="0"/>
              <a:t>90</a:t>
            </a:fld>
            <a:endParaRPr lang="it-IT"/>
          </a:p>
        </p:txBody>
      </p:sp>
    </p:spTree>
    <p:extLst>
      <p:ext uri="{BB962C8B-B14F-4D97-AF65-F5344CB8AC3E}">
        <p14:creationId xmlns:p14="http://schemas.microsoft.com/office/powerpoint/2010/main" val="21974170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Possiamo infine realizzare delle specifiche miste </a:t>
            </a:r>
            <a:r>
              <a:rPr lang="it-IT" noProof="0" dirty="0" err="1"/>
              <a:t>dataflow</a:t>
            </a:r>
            <a:r>
              <a:rPr lang="it-IT" noProof="0" dirty="0"/>
              <a:t>, strutturali e comportamentali. Qui mostro lo stesso esempio di prima, trasformato in una specifica mista comportamentale e </a:t>
            </a:r>
            <a:r>
              <a:rPr lang="it-IT" noProof="0" dirty="0" err="1"/>
              <a:t>dataflow</a:t>
            </a:r>
            <a:r>
              <a:rPr lang="it-IT" noProof="0" dirty="0"/>
              <a:t>. In particolare abbiamo trasformato l’ultimo assegnamento su out2 in un’istruzione </a:t>
            </a:r>
            <a:r>
              <a:rPr lang="it-IT" noProof="0" dirty="0" err="1"/>
              <a:t>dataflow</a:t>
            </a:r>
            <a:r>
              <a:rPr lang="it-IT" noProof="0" dirty="0"/>
              <a:t>. Per fare ciò tmp2 è stato ora dichiarato come un segnale in modo tale che comunichi con l’esterno del processo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91</a:t>
            </a:fld>
            <a:endParaRPr lang="it-IT"/>
          </a:p>
        </p:txBody>
      </p:sp>
    </p:spTree>
    <p:extLst>
      <p:ext uri="{BB962C8B-B14F-4D97-AF65-F5344CB8AC3E}">
        <p14:creationId xmlns:p14="http://schemas.microsoft.com/office/powerpoint/2010/main" val="19446952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In tale descrizione il processo diventa nel suo complesso una nuova istruzione concorrente rispetto all’istruzione </a:t>
            </a:r>
            <a:r>
              <a:rPr lang="it-IT" noProof="0" dirty="0" err="1"/>
              <a:t>dataflow</a:t>
            </a:r>
            <a:r>
              <a:rPr lang="it-IT" noProof="0" dirty="0"/>
              <a:t> e viene eseguito in modo atomico al suo risveglio. All’interno del processo invece troviamo un algoritmo composto da una serie di istruzioni eseguite in sequenza.</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92</a:t>
            </a:fld>
            <a:endParaRPr lang="it-IT"/>
          </a:p>
        </p:txBody>
      </p:sp>
    </p:spTree>
    <p:extLst>
      <p:ext uri="{BB962C8B-B14F-4D97-AF65-F5344CB8AC3E}">
        <p14:creationId xmlns:p14="http://schemas.microsoft.com/office/powerpoint/2010/main" val="40775881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Proseguiamo con lo studio dello stile di descrizione comportamentale presentando altre istruzioni di controllo da utilizzare nella specifica algoritmica.</a:t>
            </a:r>
          </a:p>
          <a:p>
            <a:r>
              <a:rPr lang="it-IT" dirty="0"/>
              <a:t>In questo esempio vogliamo specificare una unità aritmetico logica in grado di svolgere le classiche operazioni su ingressi a </a:t>
            </a:r>
            <a:r>
              <a:rPr lang="it-IT" dirty="0" err="1"/>
              <a:t>N</a:t>
            </a:r>
            <a:r>
              <a:rPr lang="it-IT" dirty="0"/>
              <a:t> bit. Un segnale di controllo a 3 bit indica l’operazione da svolgere; nel caso venga specificato un valore di controllo non valido il circuito presenta in uscita il valore 0 su tutti i bit</a:t>
            </a:r>
          </a:p>
        </p:txBody>
      </p:sp>
      <p:sp>
        <p:nvSpPr>
          <p:cNvPr id="4" name="Segnaposto numero diapositiva 3"/>
          <p:cNvSpPr>
            <a:spLocks noGrp="1"/>
          </p:cNvSpPr>
          <p:nvPr>
            <p:ph type="sldNum" sz="quarter" idx="5"/>
          </p:nvPr>
        </p:nvSpPr>
        <p:spPr/>
        <p:txBody>
          <a:bodyPr/>
          <a:lstStyle/>
          <a:p>
            <a:fld id="{BC7C9A1C-0CB5-4242-900E-1889FD3AC8D0}" type="slidenum">
              <a:rPr lang="it-IT" smtClean="0"/>
              <a:t>93</a:t>
            </a:fld>
            <a:endParaRPr lang="it-IT"/>
          </a:p>
        </p:txBody>
      </p:sp>
    </p:spTree>
    <p:extLst>
      <p:ext uri="{BB962C8B-B14F-4D97-AF65-F5344CB8AC3E}">
        <p14:creationId xmlns:p14="http://schemas.microsoft.com/office/powerpoint/2010/main" val="36623411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specifica della </a:t>
            </a:r>
            <a:r>
              <a:rPr lang="it-IT" dirty="0" err="1"/>
              <a:t>entity</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94</a:t>
            </a:fld>
            <a:endParaRPr lang="it-IT"/>
          </a:p>
        </p:txBody>
      </p:sp>
    </p:spTree>
    <p:extLst>
      <p:ext uri="{BB962C8B-B14F-4D97-AF65-F5344CB8AC3E}">
        <p14:creationId xmlns:p14="http://schemas.microsoft.com/office/powerpoint/2010/main" val="28638107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 cui segue la </a:t>
            </a:r>
            <a:r>
              <a:rPr lang="it-IT" dirty="0" err="1"/>
              <a:t>architecture</a:t>
            </a:r>
            <a:r>
              <a:rPr lang="it-IT" dirty="0"/>
              <a:t> di cui in questa slide mostriamo la prima parte. La descrizione consiste di un processo</a:t>
            </a:r>
          </a:p>
        </p:txBody>
      </p:sp>
      <p:sp>
        <p:nvSpPr>
          <p:cNvPr id="4" name="Segnaposto numero diapositiva 3"/>
          <p:cNvSpPr>
            <a:spLocks noGrp="1"/>
          </p:cNvSpPr>
          <p:nvPr>
            <p:ph type="sldNum" sz="quarter" idx="5"/>
          </p:nvPr>
        </p:nvSpPr>
        <p:spPr/>
        <p:txBody>
          <a:bodyPr/>
          <a:lstStyle/>
          <a:p>
            <a:fld id="{BC7C9A1C-0CB5-4242-900E-1889FD3AC8D0}" type="slidenum">
              <a:rPr lang="it-IT" smtClean="0"/>
              <a:t>95</a:t>
            </a:fld>
            <a:endParaRPr lang="it-IT"/>
          </a:p>
        </p:txBody>
      </p:sp>
    </p:spTree>
    <p:extLst>
      <p:ext uri="{BB962C8B-B14F-4D97-AF65-F5344CB8AC3E}">
        <p14:creationId xmlns:p14="http://schemas.microsoft.com/office/powerpoint/2010/main" val="28338394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cui si utilizza il costrutto </a:t>
            </a:r>
            <a:r>
              <a:rPr lang="it-IT" dirty="0" err="1"/>
              <a:t>if</a:t>
            </a:r>
            <a:r>
              <a:rPr lang="it-IT" dirty="0"/>
              <a:t>. Tale costrutto presenta la stessa semantica dell'equivalente istruzione presente nei comuni linguaggi di programmazione. Dopo la clausola iniziale </a:t>
            </a:r>
            <a:r>
              <a:rPr lang="it-IT" dirty="0" err="1"/>
              <a:t>if-then</a:t>
            </a:r>
            <a:r>
              <a:rPr lang="it-IT" dirty="0"/>
              <a:t> possiamo specificare in cascata quanti </a:t>
            </a:r>
            <a:r>
              <a:rPr lang="it-IT" dirty="0" err="1"/>
              <a:t>elsif</a:t>
            </a:r>
            <a:r>
              <a:rPr lang="it-IT" dirty="0"/>
              <a:t> vogliamo. Questi verranno valutati uno alla volta dall’alto verso il basso fino a che una delle condizioni risulti vera. In questo modo nell’esempio elenchiamo tutti i possibili valori che il segnale di controllo può assumere e per ciascuno specifichiamo la corrispondente istruzione di elaborazione da eseguire</a:t>
            </a:r>
          </a:p>
        </p:txBody>
      </p:sp>
      <p:sp>
        <p:nvSpPr>
          <p:cNvPr id="4" name="Segnaposto numero diapositiva 3"/>
          <p:cNvSpPr>
            <a:spLocks noGrp="1"/>
          </p:cNvSpPr>
          <p:nvPr>
            <p:ph type="sldNum" sz="quarter" idx="5"/>
          </p:nvPr>
        </p:nvSpPr>
        <p:spPr/>
        <p:txBody>
          <a:bodyPr/>
          <a:lstStyle/>
          <a:p>
            <a:fld id="{BC7C9A1C-0CB5-4242-900E-1889FD3AC8D0}" type="slidenum">
              <a:rPr lang="it-IT" smtClean="0"/>
              <a:t>96</a:t>
            </a:fld>
            <a:endParaRPr lang="it-IT"/>
          </a:p>
        </p:txBody>
      </p:sp>
    </p:spTree>
    <p:extLst>
      <p:ext uri="{BB962C8B-B14F-4D97-AF65-F5344CB8AC3E}">
        <p14:creationId xmlns:p14="http://schemas.microsoft.com/office/powerpoint/2010/main" val="33450685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seconda parte della </a:t>
            </a:r>
            <a:r>
              <a:rPr lang="it-IT" dirty="0" err="1"/>
              <a:t>architecture</a:t>
            </a:r>
            <a:r>
              <a:rPr lang="it-IT" dirty="0"/>
              <a:t> </a:t>
            </a:r>
          </a:p>
        </p:txBody>
      </p:sp>
      <p:sp>
        <p:nvSpPr>
          <p:cNvPr id="4" name="Segnaposto numero diapositiva 3"/>
          <p:cNvSpPr>
            <a:spLocks noGrp="1"/>
          </p:cNvSpPr>
          <p:nvPr>
            <p:ph type="sldNum" sz="quarter" idx="5"/>
          </p:nvPr>
        </p:nvSpPr>
        <p:spPr/>
        <p:txBody>
          <a:bodyPr/>
          <a:lstStyle/>
          <a:p>
            <a:fld id="{BC7C9A1C-0CB5-4242-900E-1889FD3AC8D0}" type="slidenum">
              <a:rPr lang="it-IT" smtClean="0"/>
              <a:t>97</a:t>
            </a:fld>
            <a:endParaRPr lang="it-IT"/>
          </a:p>
        </p:txBody>
      </p:sp>
    </p:spTree>
    <p:extLst>
      <p:ext uri="{BB962C8B-B14F-4D97-AF65-F5344CB8AC3E}">
        <p14:creationId xmlns:p14="http://schemas.microsoft.com/office/powerpoint/2010/main" val="395979758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Come vedete possiamo annidare istruzioni </a:t>
            </a:r>
            <a:r>
              <a:rPr lang="it-IT" dirty="0" err="1"/>
              <a:t>if</a:t>
            </a:r>
            <a:r>
              <a:rPr lang="it-IT" dirty="0"/>
              <a:t> all’interno di altre istruzioni </a:t>
            </a:r>
            <a:r>
              <a:rPr lang="it-IT" dirty="0" err="1"/>
              <a:t>if</a:t>
            </a:r>
            <a:r>
              <a:rPr lang="it-IT" dirty="0"/>
              <a:t>. In questo caso tale istruzione annidata ci permette di realizzare un comparatore; infatti essendo il </a:t>
            </a:r>
            <a:r>
              <a:rPr lang="it-IT" dirty="0" err="1"/>
              <a:t>vhdl</a:t>
            </a:r>
            <a:r>
              <a:rPr lang="it-IT" dirty="0"/>
              <a:t> fortemente tipizzato non possiamo assegnare direttamente il risultato dell’operazione di confronto ad un segnale standard </a:t>
            </a:r>
            <a:r>
              <a:rPr lang="it-IT" dirty="0" err="1"/>
              <a:t>logic</a:t>
            </a:r>
            <a:r>
              <a:rPr lang="it-IT" dirty="0"/>
              <a:t> </a:t>
            </a:r>
            <a:r>
              <a:rPr lang="it-IT" dirty="0" err="1"/>
              <a:t>vector</a:t>
            </a:r>
            <a:r>
              <a:rPr lang="it-IT" dirty="0"/>
              <a:t>; l’operatore di uguale restituisce un valore </a:t>
            </a:r>
            <a:r>
              <a:rPr lang="it-IT" dirty="0" err="1"/>
              <a:t>boolean</a:t>
            </a:r>
            <a:r>
              <a:rPr lang="it-IT" dirty="0"/>
              <a:t> che non è compatibile con lo standard </a:t>
            </a:r>
            <a:r>
              <a:rPr lang="it-IT" dirty="0" err="1"/>
              <a:t>logic</a:t>
            </a:r>
            <a:r>
              <a:rPr lang="it-IT" dirty="0"/>
              <a:t>.</a:t>
            </a:r>
          </a:p>
        </p:txBody>
      </p:sp>
      <p:sp>
        <p:nvSpPr>
          <p:cNvPr id="4" name="Segnaposto numero diapositiva 3"/>
          <p:cNvSpPr>
            <a:spLocks noGrp="1"/>
          </p:cNvSpPr>
          <p:nvPr>
            <p:ph type="sldNum" sz="quarter" idx="5"/>
          </p:nvPr>
        </p:nvSpPr>
        <p:spPr/>
        <p:txBody>
          <a:bodyPr/>
          <a:lstStyle/>
          <a:p>
            <a:fld id="{BC7C9A1C-0CB5-4242-900E-1889FD3AC8D0}" type="slidenum">
              <a:rPr lang="it-IT" smtClean="0"/>
              <a:t>98</a:t>
            </a:fld>
            <a:endParaRPr lang="it-IT"/>
          </a:p>
        </p:txBody>
      </p:sp>
    </p:spTree>
    <p:extLst>
      <p:ext uri="{BB962C8B-B14F-4D97-AF65-F5344CB8AC3E}">
        <p14:creationId xmlns:p14="http://schemas.microsoft.com/office/powerpoint/2010/main" val="39111628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0" dirty="0"/>
              <a:t>Come nel caso degli assegnamenti condizionali usati nelle specifiche </a:t>
            </a:r>
            <a:r>
              <a:rPr lang="it-IT" b="0" dirty="0" err="1"/>
              <a:t>dataflow</a:t>
            </a:r>
            <a:r>
              <a:rPr lang="it-IT" b="0" dirty="0"/>
              <a:t>, per descrivere correttamente un circuito combinatorio è necessario specificare l’ultimo ramo else. Inoltre </a:t>
            </a:r>
            <a:r>
              <a:rPr lang="it-IT" b="0" dirty="0">
                <a:solidFill>
                  <a:schemeClr val="tx2">
                    <a:lumMod val="75000"/>
                  </a:schemeClr>
                </a:solidFill>
                <a:latin typeface="Arial"/>
                <a:cs typeface="Arial"/>
              </a:rPr>
              <a:t>se un segnale è assegnato in un ramo di un </a:t>
            </a:r>
            <a:r>
              <a:rPr lang="it-IT" sz="1100" b="0" dirty="0" err="1">
                <a:solidFill>
                  <a:schemeClr val="tx2">
                    <a:lumMod val="75000"/>
                  </a:schemeClr>
                </a:solidFill>
                <a:latin typeface="Monaco"/>
                <a:cs typeface="Courier New"/>
              </a:rPr>
              <a:t>if</a:t>
            </a:r>
            <a:r>
              <a:rPr lang="it-IT" b="0" dirty="0">
                <a:solidFill>
                  <a:schemeClr val="tx2">
                    <a:lumMod val="75000"/>
                  </a:schemeClr>
                </a:solidFill>
                <a:latin typeface="Arial"/>
                <a:cs typeface="Arial"/>
              </a:rPr>
              <a:t>, DEVE esserci un assegnamento sullo stesso segnale in TUTTI gli altri rami </a:t>
            </a:r>
            <a:r>
              <a:rPr lang="it-IT" b="0" dirty="0" err="1">
                <a:solidFill>
                  <a:schemeClr val="tx2">
                    <a:lumMod val="75000"/>
                  </a:schemeClr>
                </a:solidFill>
                <a:latin typeface="Arial"/>
                <a:cs typeface="Arial"/>
              </a:rPr>
              <a:t>dell’</a:t>
            </a:r>
            <a:r>
              <a:rPr lang="it-IT" sz="1100" b="0" dirty="0" err="1">
                <a:solidFill>
                  <a:schemeClr val="tx2">
                    <a:lumMod val="75000"/>
                  </a:schemeClr>
                </a:solidFill>
                <a:latin typeface="Monaco"/>
                <a:cs typeface="Courier New"/>
              </a:rPr>
              <a:t>if</a:t>
            </a:r>
            <a:r>
              <a:rPr lang="it-IT" sz="1100" b="0" dirty="0">
                <a:solidFill>
                  <a:schemeClr val="tx2">
                    <a:lumMod val="75000"/>
                  </a:schemeClr>
                </a:solidFill>
                <a:latin typeface="Monaco"/>
                <a:cs typeface="Courier New"/>
              </a:rPr>
              <a:t>.</a:t>
            </a:r>
          </a:p>
          <a:p>
            <a:endParaRPr lang="it-IT" sz="1100" b="0" dirty="0">
              <a:solidFill>
                <a:schemeClr val="tx2">
                  <a:lumMod val="75000"/>
                </a:schemeClr>
              </a:solidFill>
              <a:latin typeface="Monaco"/>
              <a:cs typeface="Courier New"/>
            </a:endParaRPr>
          </a:p>
          <a:p>
            <a:r>
              <a:rPr lang="it-IT" sz="1100" b="0" dirty="0">
                <a:solidFill>
                  <a:schemeClr val="tx2">
                    <a:lumMod val="75000"/>
                  </a:schemeClr>
                </a:solidFill>
                <a:latin typeface="Monaco"/>
                <a:cs typeface="Courier New"/>
              </a:rPr>
              <a:t>In conclusione il processo descrive il funzionamento di una unità aritmetico logica. In fase di sintesi, il processo verrà scomposto in vari pezzi e plausibilmente l’istruzione </a:t>
            </a:r>
            <a:r>
              <a:rPr lang="it-IT" sz="1100" b="0" dirty="0" err="1">
                <a:solidFill>
                  <a:schemeClr val="tx2">
                    <a:lumMod val="75000"/>
                  </a:schemeClr>
                </a:solidFill>
                <a:latin typeface="Monaco"/>
                <a:cs typeface="Courier New"/>
              </a:rPr>
              <a:t>if</a:t>
            </a:r>
            <a:r>
              <a:rPr lang="it-IT" sz="1100" b="0" dirty="0">
                <a:solidFill>
                  <a:schemeClr val="tx2">
                    <a:lumMod val="75000"/>
                  </a:schemeClr>
                </a:solidFill>
                <a:latin typeface="Monaco"/>
                <a:cs typeface="Courier New"/>
              </a:rPr>
              <a:t> principale diventerà un multiplexer dove su ciascun ingresso dati verrà istanziata un’unità aritmetica corrispondente all’operazione da eseguire. Poi il costrutto </a:t>
            </a:r>
            <a:r>
              <a:rPr lang="it-IT" sz="1100" b="0" dirty="0" err="1">
                <a:solidFill>
                  <a:schemeClr val="tx2">
                    <a:lumMod val="75000"/>
                  </a:schemeClr>
                </a:solidFill>
                <a:latin typeface="Monaco"/>
                <a:cs typeface="Courier New"/>
              </a:rPr>
              <a:t>if</a:t>
            </a:r>
            <a:r>
              <a:rPr lang="it-IT" sz="1100" b="0" dirty="0">
                <a:solidFill>
                  <a:schemeClr val="tx2">
                    <a:lumMod val="75000"/>
                  </a:schemeClr>
                </a:solidFill>
                <a:latin typeface="Monaco"/>
                <a:cs typeface="Courier New"/>
              </a:rPr>
              <a:t> annidato verrà molto probabilmente convertito in un modulo custom che esegue la comparazione dei due operandi e restituisce in uscita 1 o 0 in base al responso del test di uguaglianza.</a:t>
            </a:r>
            <a:endParaRPr lang="it-IT" b="0"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99</a:t>
            </a:fld>
            <a:endParaRPr lang="it-IT"/>
          </a:p>
        </p:txBody>
      </p:sp>
    </p:spTree>
    <p:extLst>
      <p:ext uri="{BB962C8B-B14F-4D97-AF65-F5344CB8AC3E}">
        <p14:creationId xmlns:p14="http://schemas.microsoft.com/office/powerpoint/2010/main" val="20999748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a:t>
            </a:r>
            <a:r>
              <a:rPr lang="it-IT" dirty="0" err="1"/>
              <a:t>architecture</a:t>
            </a:r>
            <a:r>
              <a:rPr lang="it-IT" dirty="0"/>
              <a:t> del circuito appena specificato può esser realizzata anche utilizzando un altro costrutto di selezione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100</a:t>
            </a:fld>
            <a:endParaRPr lang="it-IT"/>
          </a:p>
        </p:txBody>
      </p:sp>
    </p:spTree>
    <p:extLst>
      <p:ext uri="{BB962C8B-B14F-4D97-AF65-F5344CB8AC3E}">
        <p14:creationId xmlns:p14="http://schemas.microsoft.com/office/powerpoint/2010/main" val="42373050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costrutto case, che funziona in modo simile allo switch case dei linguaggi di programmazione. l'istruzione richiede che venga specificato un segnale di controllo, control in questo caso, e in base a quale valore questo assume si esegue un blocco di istruzioni diverse. Nel caso in esame ad ogni valore di control corrisponde un’operazione aritmetico logica che verrà eseguita tramite la corrispondente istruzione di assegnamento. </a:t>
            </a:r>
          </a:p>
        </p:txBody>
      </p:sp>
      <p:sp>
        <p:nvSpPr>
          <p:cNvPr id="4" name="Segnaposto numero diapositiva 3"/>
          <p:cNvSpPr>
            <a:spLocks noGrp="1"/>
          </p:cNvSpPr>
          <p:nvPr>
            <p:ph type="sldNum" sz="quarter" idx="5"/>
          </p:nvPr>
        </p:nvSpPr>
        <p:spPr/>
        <p:txBody>
          <a:bodyPr/>
          <a:lstStyle/>
          <a:p>
            <a:fld id="{BC7C9A1C-0CB5-4242-900E-1889FD3AC8D0}" type="slidenum">
              <a:rPr lang="it-IT" smtClean="0"/>
              <a:t>101</a:t>
            </a:fld>
            <a:endParaRPr lang="it-IT"/>
          </a:p>
        </p:txBody>
      </p:sp>
    </p:spTree>
    <p:extLst>
      <p:ext uri="{BB962C8B-B14F-4D97-AF65-F5344CB8AC3E}">
        <p14:creationId xmlns:p14="http://schemas.microsoft.com/office/powerpoint/2010/main" val="599782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seconda parte della </a:t>
            </a:r>
            <a:r>
              <a:rPr lang="it-IT" dirty="0" err="1"/>
              <a:t>architecture</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102</a:t>
            </a:fld>
            <a:endParaRPr lang="it-IT"/>
          </a:p>
        </p:txBody>
      </p:sp>
    </p:spTree>
    <p:extLst>
      <p:ext uri="{BB962C8B-B14F-4D97-AF65-F5344CB8AC3E}">
        <p14:creationId xmlns:p14="http://schemas.microsoft.com/office/powerpoint/2010/main" val="3685172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0" dirty="0"/>
              <a:t>Notate che l’istruzione case deve terminare come nel caso degli assegnamenti selettivi di una specifica </a:t>
            </a:r>
            <a:r>
              <a:rPr lang="it-IT" b="0" dirty="0" err="1"/>
              <a:t>dataflow</a:t>
            </a:r>
            <a:r>
              <a:rPr lang="it-IT" b="0" dirty="0"/>
              <a:t> con la clausola </a:t>
            </a:r>
            <a:r>
              <a:rPr lang="it-IT" b="0" dirty="0" err="1"/>
              <a:t>when</a:t>
            </a:r>
            <a:r>
              <a:rPr lang="it-IT" b="0" dirty="0"/>
              <a:t> </a:t>
            </a:r>
            <a:r>
              <a:rPr lang="it-IT" b="0" dirty="0" err="1"/>
              <a:t>other</a:t>
            </a:r>
            <a:r>
              <a:rPr lang="it-IT" b="0" dirty="0"/>
              <a:t>. </a:t>
            </a:r>
            <a:r>
              <a:rPr lang="it-IT" b="0" dirty="0">
                <a:solidFill>
                  <a:schemeClr val="tx2">
                    <a:lumMod val="75000"/>
                  </a:schemeClr>
                </a:solidFill>
                <a:latin typeface="Arial"/>
                <a:cs typeface="Arial"/>
              </a:rPr>
              <a:t>Inoltre, anche in questo caso, se un segnale è assegnato in un ramo di un </a:t>
            </a:r>
            <a:r>
              <a:rPr lang="it-IT" sz="1100" b="0" dirty="0">
                <a:solidFill>
                  <a:schemeClr val="tx2">
                    <a:lumMod val="75000"/>
                  </a:schemeClr>
                </a:solidFill>
                <a:latin typeface="Monaco"/>
                <a:cs typeface="Courier New"/>
              </a:rPr>
              <a:t>case</a:t>
            </a:r>
            <a:r>
              <a:rPr lang="it-IT" b="0" dirty="0">
                <a:solidFill>
                  <a:schemeClr val="tx2">
                    <a:lumMod val="75000"/>
                  </a:schemeClr>
                </a:solidFill>
                <a:latin typeface="Arial"/>
                <a:cs typeface="Arial"/>
              </a:rPr>
              <a:t>, DEVE esserci un assegnamento sullo stesso segnale in TUTTI gli altri rami del </a:t>
            </a:r>
            <a:r>
              <a:rPr lang="it-IT" sz="1100" b="0" dirty="0">
                <a:solidFill>
                  <a:schemeClr val="tx2">
                    <a:lumMod val="75000"/>
                  </a:schemeClr>
                </a:solidFill>
                <a:latin typeface="Monaco"/>
                <a:cs typeface="Courier New"/>
              </a:rPr>
              <a:t>case</a:t>
            </a:r>
          </a:p>
          <a:p>
            <a:endParaRPr lang="it-IT" b="0"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103</a:t>
            </a:fld>
            <a:endParaRPr lang="it-IT"/>
          </a:p>
        </p:txBody>
      </p:sp>
    </p:spTree>
    <p:extLst>
      <p:ext uri="{BB962C8B-B14F-4D97-AF65-F5344CB8AC3E}">
        <p14:creationId xmlns:p14="http://schemas.microsoft.com/office/powerpoint/2010/main" val="19125980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conclusione abbiamo visto che i costrutti di selezione presentano una semantica simile a quella dei linguaggi di programmazione. Inoltre abbiamo anche capito con un paio di esempi come questi vengono poi realizzati in forma circuitale. </a:t>
            </a:r>
          </a:p>
          <a:p>
            <a:r>
              <a:rPr lang="it-IT" dirty="0"/>
              <a:t>A questo punto ci dobbiamo domandare: succede lo stesso con i costrutti di iterazione? La risposta a questa domanda è no. Infatti l’interazione consiste in un ciclo il cui corpo è eseguito più volte in base ad una condizione; al contrario un circuito combinatorio è la realizzazione di un modello basato su un grafo diretto aciclico, quindi incompatibile con il concetto di iterazione.</a:t>
            </a:r>
          </a:p>
          <a:p>
            <a:r>
              <a:rPr lang="it-IT" dirty="0"/>
              <a:t>Però in VHDL esistono i costrutti ciclici anche se non sono sintetizzabili; </a:t>
            </a:r>
            <a:r>
              <a:rPr lang="it-IT" dirty="0" err="1"/>
              <a:t>inlltre</a:t>
            </a:r>
            <a:r>
              <a:rPr lang="it-IT" dirty="0"/>
              <a:t> ci sono dei casi limite in cui da un ciclo è possibile sintetizzare un circuito. Eccovi un esempio: vogliamo realizzare un circuito che calcola l’and di tutti gli </a:t>
            </a:r>
            <a:r>
              <a:rPr lang="it-IT" dirty="0" err="1"/>
              <a:t>N</a:t>
            </a:r>
            <a:r>
              <a:rPr lang="it-IT" dirty="0"/>
              <a:t> segnali ad un bit in ingresso.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104</a:t>
            </a:fld>
            <a:endParaRPr lang="it-IT"/>
          </a:p>
        </p:txBody>
      </p:sp>
    </p:spTree>
    <p:extLst>
      <p:ext uri="{BB962C8B-B14F-4D97-AF65-F5344CB8AC3E}">
        <p14:creationId xmlns:p14="http://schemas.microsoft.com/office/powerpoint/2010/main" val="36571588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a:t>
            </a:r>
            <a:r>
              <a:rPr lang="it-IT" dirty="0" err="1"/>
              <a:t>entity</a:t>
            </a:r>
            <a:r>
              <a:rPr lang="it-IT" dirty="0"/>
              <a:t> che anche in questo caso è standard</a:t>
            </a:r>
          </a:p>
        </p:txBody>
      </p:sp>
      <p:sp>
        <p:nvSpPr>
          <p:cNvPr id="4" name="Segnaposto numero diapositiva 3"/>
          <p:cNvSpPr>
            <a:spLocks noGrp="1"/>
          </p:cNvSpPr>
          <p:nvPr>
            <p:ph type="sldNum" sz="quarter" idx="5"/>
          </p:nvPr>
        </p:nvSpPr>
        <p:spPr/>
        <p:txBody>
          <a:bodyPr/>
          <a:lstStyle/>
          <a:p>
            <a:fld id="{BC7C9A1C-0CB5-4242-900E-1889FD3AC8D0}" type="slidenum">
              <a:rPr lang="it-IT" smtClean="0"/>
              <a:t>105</a:t>
            </a:fld>
            <a:endParaRPr lang="it-IT"/>
          </a:p>
        </p:txBody>
      </p:sp>
    </p:spTree>
    <p:extLst>
      <p:ext uri="{BB962C8B-B14F-4D97-AF65-F5344CB8AC3E}">
        <p14:creationId xmlns:p14="http://schemas.microsoft.com/office/powerpoint/2010/main" val="42802625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Ed eccovi la </a:t>
            </a:r>
            <a:r>
              <a:rPr lang="it-IT" noProof="0" dirty="0" err="1"/>
              <a:t>architecture</a:t>
            </a:r>
            <a:r>
              <a:rPr lang="it-IT" noProof="0" dirty="0"/>
              <a:t> che è realizzata mediante un processo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106</a:t>
            </a:fld>
            <a:endParaRPr lang="it-IT"/>
          </a:p>
        </p:txBody>
      </p:sp>
    </p:spTree>
    <p:extLst>
      <p:ext uri="{BB962C8B-B14F-4D97-AF65-F5344CB8AC3E}">
        <p14:creationId xmlns:p14="http://schemas.microsoft.com/office/powerpoint/2010/main" val="39109907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Tale processo implementa un algoritmo che calcola in modo iterativo l’and analizzando un segnale ad un bit alla volta; l’i-esimo segnale è messo in and con il risultato dell’and di tutti i precedenti segnali. Il ciclo itera esattamente N-1 volte, con </a:t>
            </a:r>
            <a:r>
              <a:rPr lang="it-IT" noProof="0" dirty="0" err="1"/>
              <a:t>N</a:t>
            </a:r>
            <a:r>
              <a:rPr lang="it-IT" noProof="0" dirty="0"/>
              <a:t> noto in fase di progetto. </a:t>
            </a:r>
          </a:p>
          <a:p>
            <a:r>
              <a:rPr lang="it-IT" noProof="0" dirty="0"/>
              <a:t>Tale circuito è sintetizzabile proprio perché </a:t>
            </a:r>
            <a:r>
              <a:rPr lang="it-IT" noProof="0" dirty="0" err="1"/>
              <a:t>N</a:t>
            </a:r>
            <a:r>
              <a:rPr lang="it-IT" noProof="0" dirty="0"/>
              <a:t> è noto in fase di progetto; infatti, lo strumento di sintesi srotola il ciclo per le N-1 volte ottenendo quindi un algoritmo puramente sequenziale. Questo è in conclusione l’unico caso di ciclo sintetizzabile.</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107</a:t>
            </a:fld>
            <a:endParaRPr lang="it-IT"/>
          </a:p>
        </p:txBody>
      </p:sp>
    </p:spTree>
    <p:extLst>
      <p:ext uri="{BB962C8B-B14F-4D97-AF65-F5344CB8AC3E}">
        <p14:creationId xmlns:p14="http://schemas.microsoft.com/office/powerpoint/2010/main" val="32227114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Abbiamo detto nelle scorse lezioni che per ciascuna istruzione </a:t>
            </a:r>
            <a:r>
              <a:rPr lang="it-IT" dirty="0" err="1"/>
              <a:t>if</a:t>
            </a:r>
            <a:r>
              <a:rPr lang="it-IT" dirty="0"/>
              <a:t> usata in un processo deve esser sempre specificata la clausola else e se un segnale è assegnato in uno delle diramazioni dell’istruzione </a:t>
            </a:r>
            <a:r>
              <a:rPr lang="it-IT" dirty="0" err="1"/>
              <a:t>if</a:t>
            </a:r>
            <a:r>
              <a:rPr lang="it-IT" dirty="0"/>
              <a:t>, questo deve subire un assegnamento in tutte le altre diramazioni. Avevamo inoltre imposto lo stesso vincolo alle istruzioni di assegnamento selettivo e condizionale nelle specifiche </a:t>
            </a:r>
            <a:r>
              <a:rPr lang="it-IT" dirty="0" err="1"/>
              <a:t>dataflow</a:t>
            </a:r>
            <a:r>
              <a:rPr lang="it-IT" dirty="0"/>
              <a:t>.</a:t>
            </a:r>
          </a:p>
          <a:p>
            <a:r>
              <a:rPr lang="it-IT" dirty="0"/>
              <a:t>Ci domandiamo ora: che succede se tale regola viene disattesa?</a:t>
            </a:r>
          </a:p>
          <a:p>
            <a:r>
              <a:rPr lang="it-IT" dirty="0"/>
              <a:t>consideriamo il seguente circuito con due ingressi, in1 ed </a:t>
            </a:r>
            <a:r>
              <a:rPr lang="it-IT" dirty="0" err="1"/>
              <a:t>enable</a:t>
            </a:r>
            <a:r>
              <a:rPr lang="it-IT" dirty="0"/>
              <a:t> ed uscita out1. la </a:t>
            </a:r>
            <a:r>
              <a:rPr lang="it-IT" dirty="0" err="1"/>
              <a:t>architecture</a:t>
            </a:r>
            <a:r>
              <a:rPr lang="it-IT" dirty="0"/>
              <a:t> è specificata tramite un processo molto semplice che coinvolge i due segnali in ingresso e come evidenziato dal rettangolo in arancione il codice contiene un’istruzione </a:t>
            </a:r>
            <a:r>
              <a:rPr lang="it-IT" dirty="0" err="1"/>
              <a:t>if</a:t>
            </a:r>
            <a:r>
              <a:rPr lang="it-IT" dirty="0"/>
              <a:t> senza clausola else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109</a:t>
            </a:fld>
            <a:endParaRPr lang="it-IT"/>
          </a:p>
        </p:txBody>
      </p:sp>
    </p:spTree>
    <p:extLst>
      <p:ext uri="{BB962C8B-B14F-4D97-AF65-F5344CB8AC3E}">
        <p14:creationId xmlns:p14="http://schemas.microsoft.com/office/powerpoint/2010/main" val="25933476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tal caso out1 è aggiornato con il valore di in1 quando </a:t>
            </a:r>
            <a:r>
              <a:rPr lang="it-IT" dirty="0" err="1"/>
              <a:t>enable</a:t>
            </a:r>
            <a:r>
              <a:rPr lang="it-IT" dirty="0"/>
              <a:t> è uguale a 1 mentre in tutti gli altri casi il suo valore rimane invariato. In pratica stiamo specificando un elemento di memoria ed in particolare un latch con segnale di </a:t>
            </a:r>
            <a:r>
              <a:rPr lang="it-IT" dirty="0" err="1"/>
              <a:t>enable</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110</a:t>
            </a:fld>
            <a:endParaRPr lang="it-IT"/>
          </a:p>
        </p:txBody>
      </p:sp>
    </p:spTree>
    <p:extLst>
      <p:ext uri="{BB962C8B-B14F-4D97-AF65-F5344CB8AC3E}">
        <p14:creationId xmlns:p14="http://schemas.microsoft.com/office/powerpoint/2010/main" val="150642431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Compreso che un’istruzione condizionale che effettua assegnamenti ad un segnale soltanto in determinate condizioni porta alla specifica di un elemento di memoria, procediamo ora nella specifica sistematica di quelli che sono gli elementi base di memoria che in genere utilizziamo in un circuito sequenziale sincrono. Prima di tutto vediamo come specificare un flip flop di tipo d con reset asincrono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111</a:t>
            </a:fld>
            <a:endParaRPr lang="it-IT"/>
          </a:p>
        </p:txBody>
      </p:sp>
    </p:spTree>
    <p:extLst>
      <p:ext uri="{BB962C8B-B14F-4D97-AF65-F5344CB8AC3E}">
        <p14:creationId xmlns:p14="http://schemas.microsoft.com/office/powerpoint/2010/main" val="201917437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qui mostrato il codice del circuito. La </a:t>
            </a:r>
            <a:r>
              <a:rPr lang="it-IT" dirty="0" err="1"/>
              <a:t>entity</a:t>
            </a:r>
            <a:r>
              <a:rPr lang="it-IT" dirty="0"/>
              <a:t>, sulla sinistra non presenta peculiarità che richiedono un commento, mentre la </a:t>
            </a:r>
            <a:r>
              <a:rPr lang="it-IT" dirty="0" err="1"/>
              <a:t>architecture</a:t>
            </a:r>
            <a:r>
              <a:rPr lang="it-IT" dirty="0"/>
              <a:t>, sulla destra ha bisogno di esser analizzata nel dettaglio.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112</a:t>
            </a:fld>
            <a:endParaRPr lang="it-IT"/>
          </a:p>
        </p:txBody>
      </p:sp>
    </p:spTree>
    <p:extLst>
      <p:ext uri="{BB962C8B-B14F-4D97-AF65-F5344CB8AC3E}">
        <p14:creationId xmlns:p14="http://schemas.microsoft.com/office/powerpoint/2010/main" val="226493511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processo che realizza la funzionalità del </a:t>
            </a:r>
            <a:r>
              <a:rPr lang="it-IT" dirty="0" err="1"/>
              <a:t>flipflop</a:t>
            </a:r>
            <a:r>
              <a:rPr lang="it-IT" dirty="0"/>
              <a:t> è risvegliato soltanto ad una variazione dei segnali di clock e reset; come sappiamo l'uscita del flip flop viene aggiornata soltanto quando uno di questi due segnali subisce una variazione.</a:t>
            </a:r>
          </a:p>
          <a:p>
            <a:r>
              <a:rPr lang="it-IT" dirty="0"/>
              <a:t>Per specificare un reset asincrono utilizziamo un’istruzione </a:t>
            </a:r>
            <a:r>
              <a:rPr lang="it-IT" dirty="0" err="1"/>
              <a:t>if</a:t>
            </a:r>
            <a:r>
              <a:rPr lang="it-IT" dirty="0"/>
              <a:t> con successivo ramo </a:t>
            </a:r>
            <a:r>
              <a:rPr lang="it-IT" dirty="0" err="1"/>
              <a:t>elsif</a:t>
            </a:r>
            <a:r>
              <a:rPr lang="it-IT" dirty="0"/>
              <a:t> per gestire il clock. Il reset asincrono è prioritario rispetto alla variazione del segnale di clock, e quando asserito ha effetto sull'uscita anche lontano dal fronte di clock. In tal caso il segnale di uscita out1 è posto a 0. In alternativa, quando si verifica un fronte di salita del clock, si aggiorna out1 con in1. La condizione che identifica il fronte di salita è </a:t>
            </a:r>
            <a:r>
              <a:rPr lang="it-IT" dirty="0" err="1"/>
              <a:t>clock’event</a:t>
            </a:r>
            <a:r>
              <a:rPr lang="it-IT" dirty="0"/>
              <a:t>, espressione che restituisce </a:t>
            </a:r>
            <a:r>
              <a:rPr lang="it-IT" dirty="0" err="1"/>
              <a:t>true</a:t>
            </a:r>
            <a:r>
              <a:rPr lang="it-IT" dirty="0"/>
              <a:t> nel caso in cui il processo sia stato risvegliato da una variazione del segnale specificato, cioè quello di clock, in and con clock = 1: questo vuol dire che c’è stata una variazione sul clock che ora è a 1, cioè si è verificato un fronte di salita. Tale condizione può anche esser sostituita dall’invocazione della funzione </a:t>
            </a:r>
            <a:r>
              <a:rPr lang="it-IT" dirty="0" err="1"/>
              <a:t>rising_edge</a:t>
            </a:r>
            <a:r>
              <a:rPr lang="it-IT" dirty="0"/>
              <a:t> a cui passiamo come parametro il segnale di clock.</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113</a:t>
            </a:fld>
            <a:endParaRPr lang="it-IT"/>
          </a:p>
        </p:txBody>
      </p:sp>
    </p:spTree>
    <p:extLst>
      <p:ext uri="{BB962C8B-B14F-4D97-AF65-F5344CB8AC3E}">
        <p14:creationId xmlns:p14="http://schemas.microsoft.com/office/powerpoint/2010/main" val="14516545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Realizziamo ora un flip flop con reset sincrono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114</a:t>
            </a:fld>
            <a:endParaRPr lang="it-IT"/>
          </a:p>
        </p:txBody>
      </p:sp>
    </p:spTree>
    <p:extLst>
      <p:ext uri="{BB962C8B-B14F-4D97-AF65-F5344CB8AC3E}">
        <p14:creationId xmlns:p14="http://schemas.microsoft.com/office/powerpoint/2010/main" val="14842941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il codice. La </a:t>
            </a:r>
            <a:r>
              <a:rPr lang="it-IT" dirty="0" err="1"/>
              <a:t>entity</a:t>
            </a:r>
            <a:r>
              <a:rPr lang="it-IT" dirty="0"/>
              <a:t>, sulla sinistra rimane invariata rispetto al precedente esempio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115</a:t>
            </a:fld>
            <a:endParaRPr lang="it-IT"/>
          </a:p>
        </p:txBody>
      </p:sp>
    </p:spTree>
    <p:extLst>
      <p:ext uri="{BB962C8B-B14F-4D97-AF65-F5344CB8AC3E}">
        <p14:creationId xmlns:p14="http://schemas.microsoft.com/office/powerpoint/2010/main" val="133571548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Sulla destra vediamo poi la </a:t>
            </a:r>
            <a:r>
              <a:rPr lang="it-IT" dirty="0" err="1"/>
              <a:t>architecture</a:t>
            </a:r>
            <a:r>
              <a:rPr lang="it-IT" dirty="0"/>
              <a:t> dove abbiamo modificato il corpo del processo: poiché il reset è sincrono, viene prima effettuato un controllo sull’evento di clock mediante un’istruzione </a:t>
            </a:r>
            <a:r>
              <a:rPr lang="it-IT" dirty="0" err="1"/>
              <a:t>if</a:t>
            </a:r>
            <a:r>
              <a:rPr lang="it-IT" dirty="0"/>
              <a:t> e nel caso la condizione risulti vera una seconda istruzione </a:t>
            </a:r>
            <a:r>
              <a:rPr lang="it-IT" dirty="0" err="1"/>
              <a:t>if</a:t>
            </a:r>
            <a:r>
              <a:rPr lang="it-IT" dirty="0"/>
              <a:t> annidata distingue il caso di reset da quello di aggiornamento dell’uscita con il valore presentato in ingresso.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116</a:t>
            </a:fld>
            <a:endParaRPr lang="it-IT"/>
          </a:p>
        </p:txBody>
      </p:sp>
    </p:spTree>
    <p:extLst>
      <p:ext uri="{BB962C8B-B14F-4D97-AF65-F5344CB8AC3E}">
        <p14:creationId xmlns:p14="http://schemas.microsoft.com/office/powerpoint/2010/main" val="367686111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passaggio successivo è la specifica di un classico registro parallelo parallelo a 32 bit</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117</a:t>
            </a:fld>
            <a:endParaRPr lang="it-IT"/>
          </a:p>
        </p:txBody>
      </p:sp>
    </p:spTree>
    <p:extLst>
      <p:ext uri="{BB962C8B-B14F-4D97-AF65-F5344CB8AC3E}">
        <p14:creationId xmlns:p14="http://schemas.microsoft.com/office/powerpoint/2010/main" val="18786192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descrizione, che potrete notare essere esattamente uguale a quella del </a:t>
            </a:r>
            <a:r>
              <a:rPr lang="it-IT" dirty="0" err="1"/>
              <a:t>flipflop</a:t>
            </a:r>
            <a:r>
              <a:rPr lang="it-IT" dirty="0"/>
              <a:t> con reset asincrono che abbiamo appena visto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118</a:t>
            </a:fld>
            <a:endParaRPr lang="it-IT"/>
          </a:p>
        </p:txBody>
      </p:sp>
    </p:spTree>
    <p:extLst>
      <p:ext uri="{BB962C8B-B14F-4D97-AF65-F5344CB8AC3E}">
        <p14:creationId xmlns:p14="http://schemas.microsoft.com/office/powerpoint/2010/main" val="178916579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L’unica differenza è che utilizziamo segnali non più ad un bit ma a 32 bit, mediante il tipo standard </a:t>
            </a:r>
            <a:r>
              <a:rPr lang="it-IT" dirty="0" err="1"/>
              <a:t>logic</a:t>
            </a:r>
            <a:r>
              <a:rPr lang="it-IT" dirty="0"/>
              <a:t> </a:t>
            </a:r>
            <a:r>
              <a:rPr lang="it-IT" dirty="0" err="1"/>
              <a:t>vector</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119</a:t>
            </a:fld>
            <a:endParaRPr lang="it-IT"/>
          </a:p>
        </p:txBody>
      </p:sp>
    </p:spTree>
    <p:extLst>
      <p:ext uri="{BB962C8B-B14F-4D97-AF65-F5344CB8AC3E}">
        <p14:creationId xmlns:p14="http://schemas.microsoft.com/office/powerpoint/2010/main" val="252623280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Descriviamo ora il circuito qui mostrato che combina logica combinatoria sparsa con due </a:t>
            </a:r>
            <a:r>
              <a:rPr lang="it-IT" dirty="0" err="1"/>
              <a:t>flipflop</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120</a:t>
            </a:fld>
            <a:endParaRPr lang="it-IT"/>
          </a:p>
        </p:txBody>
      </p:sp>
    </p:spTree>
    <p:extLst>
      <p:ext uri="{BB962C8B-B14F-4D97-AF65-F5344CB8AC3E}">
        <p14:creationId xmlns:p14="http://schemas.microsoft.com/office/powerpoint/2010/main" val="10560146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Come potete notare dal codice, ripartiamo dalla specifica del flip flop modificandola mediante l'introduzione dei segnali corrispondenti agli input e agli output dei due elementi di memoria presenti nel disegno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121</a:t>
            </a:fld>
            <a:endParaRPr lang="it-IT"/>
          </a:p>
        </p:txBody>
      </p:sp>
    </p:spTree>
    <p:extLst>
      <p:ext uri="{BB962C8B-B14F-4D97-AF65-F5344CB8AC3E}">
        <p14:creationId xmlns:p14="http://schemas.microsoft.com/office/powerpoint/2010/main" val="130918276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nel ramo in cui si aggiorna il valore di uscita dei due </a:t>
            </a:r>
            <a:r>
              <a:rPr lang="it-IT" dirty="0" err="1"/>
              <a:t>flipflop</a:t>
            </a:r>
            <a:r>
              <a:rPr lang="it-IT" dirty="0"/>
              <a:t>, le istruzioni di assegnamento comprendono le espressioni che descrivono la logica combinatoria a monte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122</a:t>
            </a:fld>
            <a:endParaRPr lang="it-IT"/>
          </a:p>
        </p:txBody>
      </p:sp>
    </p:spTree>
    <p:extLst>
      <p:ext uri="{BB962C8B-B14F-4D97-AF65-F5344CB8AC3E}">
        <p14:creationId xmlns:p14="http://schemas.microsoft.com/office/powerpoint/2010/main" val="191763216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maggior chiarezza nella specifica possiamo anche separare il processo che descrive i due </a:t>
            </a:r>
            <a:r>
              <a:rPr lang="it-IT" dirty="0" err="1"/>
              <a:t>flipflop</a:t>
            </a:r>
            <a:r>
              <a:rPr lang="it-IT" dirty="0"/>
              <a:t>, o eventualmente scrivere due processi separati, e la logica combinatoria, che qui descriviamo tramite istruzioni </a:t>
            </a:r>
            <a:r>
              <a:rPr lang="it-IT" dirty="0" err="1"/>
              <a:t>dataflow</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123</a:t>
            </a:fld>
            <a:endParaRPr lang="it-IT"/>
          </a:p>
        </p:txBody>
      </p:sp>
    </p:spTree>
    <p:extLst>
      <p:ext uri="{BB962C8B-B14F-4D97-AF65-F5344CB8AC3E}">
        <p14:creationId xmlns:p14="http://schemas.microsoft.com/office/powerpoint/2010/main" val="411853953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Notate che come abbiamo detto più volte le due istruzioni </a:t>
            </a:r>
            <a:r>
              <a:rPr lang="it-IT" dirty="0" err="1"/>
              <a:t>dataflow</a:t>
            </a:r>
            <a:r>
              <a:rPr lang="it-IT" dirty="0"/>
              <a:t> ed il processo sono istruzioni concorrenti e quindi l’ordine con cui le scriviamo è ininfluente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124</a:t>
            </a:fld>
            <a:endParaRPr lang="it-IT"/>
          </a:p>
        </p:txBody>
      </p:sp>
    </p:spTree>
    <p:extLst>
      <p:ext uri="{BB962C8B-B14F-4D97-AF65-F5344CB8AC3E}">
        <p14:creationId xmlns:p14="http://schemas.microsoft.com/office/powerpoint/2010/main" val="269233125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Vediamo ora come si specifica una macchina a stati finiti. In particolare l’esempio che prendiamo in considerazione è una macchina di </a:t>
            </a:r>
            <a:r>
              <a:rPr lang="it-IT" dirty="0" err="1"/>
              <a:t>moore</a:t>
            </a:r>
            <a:r>
              <a:rPr lang="it-IT" dirty="0"/>
              <a:t> con ingresso ed uscita ad un bit che riconosce la sequenza 001; l’uscita del circuito viene posto a 1 per un ciclo di clock quando la sequenza è riconosciuta, per tutto il resto del tempo l’uscita è posta a zero. La tabella degli stati della macchina è qui mostrata</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125</a:t>
            </a:fld>
            <a:endParaRPr lang="it-IT"/>
          </a:p>
        </p:txBody>
      </p:sp>
    </p:spTree>
    <p:extLst>
      <p:ext uri="{BB962C8B-B14F-4D97-AF65-F5344CB8AC3E}">
        <p14:creationId xmlns:p14="http://schemas.microsoft.com/office/powerpoint/2010/main" val="9707833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Eccovi la </a:t>
            </a:r>
            <a:r>
              <a:rPr lang="it-IT" dirty="0" err="1"/>
              <a:t>entity</a:t>
            </a:r>
            <a:r>
              <a:rPr lang="it-IT" dirty="0"/>
              <a:t> che non presenta aspetti rilevanti da commentare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126</a:t>
            </a:fld>
            <a:endParaRPr lang="it-IT"/>
          </a:p>
        </p:txBody>
      </p:sp>
    </p:spTree>
    <p:extLst>
      <p:ext uri="{BB962C8B-B14F-4D97-AF65-F5344CB8AC3E}">
        <p14:creationId xmlns:p14="http://schemas.microsoft.com/office/powerpoint/2010/main" val="344741425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slide mostra la prima parte della </a:t>
            </a:r>
            <a:r>
              <a:rPr lang="it-IT" dirty="0" err="1"/>
              <a:t>architecture</a:t>
            </a:r>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127</a:t>
            </a:fld>
            <a:endParaRPr lang="it-IT"/>
          </a:p>
        </p:txBody>
      </p:sp>
    </p:spTree>
    <p:extLst>
      <p:ext uri="{BB962C8B-B14F-4D97-AF65-F5344CB8AC3E}">
        <p14:creationId xmlns:p14="http://schemas.microsoft.com/office/powerpoint/2010/main" val="125806574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Poiché non è ancora stata effettuata una codifica binaria degli stati ma stiamo utilizzando ancora delle etichette testuali, il primo passo è definire un nuovo tipo enumerativo con tutti i nomi degli stati.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In seguito i segnali che rappresentano lo stato presente, cioè  le uscite degli elementi di memoria, e lo stato prossimo, cioè gli ingressi degli elementi di memoria vengono dichiarati del tipo enumerativo appena definito</a:t>
            </a:r>
          </a:p>
          <a:p>
            <a:endParaRPr lang="it-IT" dirty="0"/>
          </a:p>
        </p:txBody>
      </p:sp>
      <p:sp>
        <p:nvSpPr>
          <p:cNvPr id="4" name="Segnaposto numero diapositiva 3"/>
          <p:cNvSpPr>
            <a:spLocks noGrp="1"/>
          </p:cNvSpPr>
          <p:nvPr>
            <p:ph type="sldNum" sz="quarter" idx="5"/>
          </p:nvPr>
        </p:nvSpPr>
        <p:spPr/>
        <p:txBody>
          <a:bodyPr/>
          <a:lstStyle/>
          <a:p>
            <a:fld id="{BC7C9A1C-0CB5-4242-900E-1889FD3AC8D0}" type="slidenum">
              <a:rPr lang="it-IT" smtClean="0"/>
              <a:t>128</a:t>
            </a:fld>
            <a:endParaRPr lang="it-IT"/>
          </a:p>
        </p:txBody>
      </p:sp>
    </p:spTree>
    <p:extLst>
      <p:ext uri="{BB962C8B-B14F-4D97-AF65-F5344CB8AC3E}">
        <p14:creationId xmlns:p14="http://schemas.microsoft.com/office/powerpoint/2010/main" val="45178828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seguito la descrizione della </a:t>
            </a:r>
            <a:r>
              <a:rPr lang="it-IT" dirty="0" err="1"/>
              <a:t>architecture</a:t>
            </a:r>
            <a:r>
              <a:rPr lang="it-IT" dirty="0"/>
              <a:t> è composta da 3 processi che descrivono rispettivamente gli elementi di memoria, la funzione di stato prossimo e l’uscita. </a:t>
            </a:r>
          </a:p>
          <a:p>
            <a:r>
              <a:rPr lang="it-IT" dirty="0"/>
              <a:t>Vediamo in questa slide la descrizione degli elementi di memoria</a:t>
            </a:r>
          </a:p>
        </p:txBody>
      </p:sp>
      <p:sp>
        <p:nvSpPr>
          <p:cNvPr id="4" name="Segnaposto numero diapositiva 3"/>
          <p:cNvSpPr>
            <a:spLocks noGrp="1"/>
          </p:cNvSpPr>
          <p:nvPr>
            <p:ph type="sldNum" sz="quarter" idx="5"/>
          </p:nvPr>
        </p:nvSpPr>
        <p:spPr/>
        <p:txBody>
          <a:bodyPr/>
          <a:lstStyle/>
          <a:p>
            <a:fld id="{BC7C9A1C-0CB5-4242-900E-1889FD3AC8D0}" type="slidenum">
              <a:rPr lang="it-IT" smtClean="0"/>
              <a:t>129</a:t>
            </a:fld>
            <a:endParaRPr lang="it-IT"/>
          </a:p>
        </p:txBody>
      </p:sp>
    </p:spTree>
    <p:extLst>
      <p:ext uri="{BB962C8B-B14F-4D97-AF65-F5344CB8AC3E}">
        <p14:creationId xmlns:p14="http://schemas.microsoft.com/office/powerpoint/2010/main" val="391807465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seguito realizziamo la funzione di stato prossimo mediante un processo sensibile ai segnali di stato corrente ed ingresso. Abbiamo semplicemente tradotto in codice la tabella degli stati descrivendo tutte le righe tramite un’istruzione case e per ciascuna riga tutte le colonne con un’istruzione </a:t>
            </a:r>
            <a:r>
              <a:rPr lang="it-IT" dirty="0" err="1"/>
              <a:t>if</a:t>
            </a:r>
            <a:r>
              <a:rPr lang="it-IT" dirty="0"/>
              <a:t> else.</a:t>
            </a:r>
          </a:p>
        </p:txBody>
      </p:sp>
      <p:sp>
        <p:nvSpPr>
          <p:cNvPr id="4" name="Segnaposto numero diapositiva 3"/>
          <p:cNvSpPr>
            <a:spLocks noGrp="1"/>
          </p:cNvSpPr>
          <p:nvPr>
            <p:ph type="sldNum" sz="quarter" idx="5"/>
          </p:nvPr>
        </p:nvSpPr>
        <p:spPr/>
        <p:txBody>
          <a:bodyPr/>
          <a:lstStyle/>
          <a:p>
            <a:fld id="{BC7C9A1C-0CB5-4242-900E-1889FD3AC8D0}" type="slidenum">
              <a:rPr lang="it-IT" smtClean="0"/>
              <a:t>130</a:t>
            </a:fld>
            <a:endParaRPr lang="it-IT"/>
          </a:p>
        </p:txBody>
      </p:sp>
    </p:spTree>
    <p:extLst>
      <p:ext uri="{BB962C8B-B14F-4D97-AF65-F5344CB8AC3E}">
        <p14:creationId xmlns:p14="http://schemas.microsoft.com/office/powerpoint/2010/main" val="125355331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modo simile specifichiamo la funzione di uscita mediate un terzo processo sensibile al solo stato presente, trattandosi di una macchina di </a:t>
            </a:r>
            <a:r>
              <a:rPr lang="it-IT" dirty="0" err="1"/>
              <a:t>moore</a:t>
            </a:r>
            <a:r>
              <a:rPr lang="it-IT" dirty="0"/>
              <a:t>. La realizzazione richiede poi soltanto un’istruzione case, ancora una volta poiché l’uscita dipende soltanto dallo stato presente. Nel caso di macchina di </a:t>
            </a:r>
            <a:r>
              <a:rPr lang="it-IT" dirty="0" err="1"/>
              <a:t>mealy</a:t>
            </a:r>
            <a:r>
              <a:rPr lang="it-IT" dirty="0"/>
              <a:t>, la specifica della funzione di uscita diventerà simile a quella che abbiamo visto per la funzione di stato prossimo, essendo dipendente anche dagli ingressi</a:t>
            </a:r>
          </a:p>
        </p:txBody>
      </p:sp>
      <p:sp>
        <p:nvSpPr>
          <p:cNvPr id="4" name="Segnaposto numero diapositiva 3"/>
          <p:cNvSpPr>
            <a:spLocks noGrp="1"/>
          </p:cNvSpPr>
          <p:nvPr>
            <p:ph type="sldNum" sz="quarter" idx="5"/>
          </p:nvPr>
        </p:nvSpPr>
        <p:spPr/>
        <p:txBody>
          <a:bodyPr/>
          <a:lstStyle/>
          <a:p>
            <a:fld id="{BC7C9A1C-0CB5-4242-900E-1889FD3AC8D0}" type="slidenum">
              <a:rPr lang="it-IT" smtClean="0"/>
              <a:t>131</a:t>
            </a:fld>
            <a:endParaRPr lang="it-IT"/>
          </a:p>
        </p:txBody>
      </p:sp>
    </p:spTree>
    <p:extLst>
      <p:ext uri="{BB962C8B-B14F-4D97-AF65-F5344CB8AC3E}">
        <p14:creationId xmlns:p14="http://schemas.microsoft.com/office/powerpoint/2010/main" val="366624055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Infine, vi vorrei far notare come possiamo anche realizzare un solo processo che descrive al tempo stesso sia la funzione di stato prossimo che di uscita, come qui mostrato</a:t>
            </a:r>
          </a:p>
        </p:txBody>
      </p:sp>
      <p:sp>
        <p:nvSpPr>
          <p:cNvPr id="4" name="Segnaposto numero diapositiva 3"/>
          <p:cNvSpPr>
            <a:spLocks noGrp="1"/>
          </p:cNvSpPr>
          <p:nvPr>
            <p:ph type="sldNum" sz="quarter" idx="5"/>
          </p:nvPr>
        </p:nvSpPr>
        <p:spPr/>
        <p:txBody>
          <a:bodyPr/>
          <a:lstStyle/>
          <a:p>
            <a:fld id="{BC7C9A1C-0CB5-4242-900E-1889FD3AC8D0}" type="slidenum">
              <a:rPr lang="it-IT" smtClean="0"/>
              <a:t>132</a:t>
            </a:fld>
            <a:endParaRPr lang="it-IT"/>
          </a:p>
        </p:txBody>
      </p:sp>
    </p:spTree>
    <p:extLst>
      <p:ext uri="{BB962C8B-B14F-4D97-AF65-F5344CB8AC3E}">
        <p14:creationId xmlns:p14="http://schemas.microsoft.com/office/powerpoint/2010/main" val="366712084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Concludo illustrando un paio di accorgimenti da adottare per la descrizione di macchine non completamente specificate: possiamo assegnare valori </a:t>
            </a:r>
            <a:r>
              <a:rPr lang="it-IT" dirty="0" err="1"/>
              <a:t>don’t</a:t>
            </a:r>
            <a:r>
              <a:rPr lang="it-IT" dirty="0"/>
              <a:t> care all’uscita mentre non possiamo farlo con il segnale di stato prossimo nel caso questo sia dichiarato di un tipo enumerativo appositamente definito, come abbiamo fatto nel precedente esempio. Questo perché il </a:t>
            </a:r>
            <a:r>
              <a:rPr lang="it-IT" dirty="0" err="1"/>
              <a:t>don’t</a:t>
            </a:r>
            <a:r>
              <a:rPr lang="it-IT" dirty="0"/>
              <a:t> care è un valore di tipo standard </a:t>
            </a:r>
            <a:r>
              <a:rPr lang="it-IT" dirty="0" err="1"/>
              <a:t>logic</a:t>
            </a:r>
            <a:r>
              <a:rPr lang="it-IT" dirty="0"/>
              <a:t>, tipo differente e non compatibile con qualsiasi tipo enumerativo definito. Per poter assegnare </a:t>
            </a:r>
            <a:r>
              <a:rPr lang="it-IT" dirty="0" err="1"/>
              <a:t>don’t</a:t>
            </a:r>
            <a:r>
              <a:rPr lang="it-IT" dirty="0"/>
              <a:t> care </a:t>
            </a:r>
            <a:r>
              <a:rPr lang="it-IT"/>
              <a:t>allo stato </a:t>
            </a:r>
            <a:r>
              <a:rPr lang="it-IT" dirty="0"/>
              <a:t>prossimo dobbiamo dichiarare i segnali di stato prossimo e stato presente di tipo standard </a:t>
            </a:r>
            <a:r>
              <a:rPr lang="it-IT" dirty="0" err="1"/>
              <a:t>logic</a:t>
            </a:r>
            <a:r>
              <a:rPr lang="it-IT" dirty="0"/>
              <a:t> o standard </a:t>
            </a:r>
            <a:r>
              <a:rPr lang="it-IT" dirty="0" err="1"/>
              <a:t>logic</a:t>
            </a:r>
            <a:r>
              <a:rPr lang="it-IT" dirty="0"/>
              <a:t> </a:t>
            </a:r>
            <a:r>
              <a:rPr lang="it-IT" dirty="0" err="1"/>
              <a:t>vector</a:t>
            </a:r>
            <a:r>
              <a:rPr lang="it-IT" dirty="0"/>
              <a:t>; come capirete questo richiede che il progettista definisca una codifica binaria degli stati.</a:t>
            </a:r>
          </a:p>
        </p:txBody>
      </p:sp>
      <p:sp>
        <p:nvSpPr>
          <p:cNvPr id="4" name="Segnaposto numero diapositiva 3"/>
          <p:cNvSpPr>
            <a:spLocks noGrp="1"/>
          </p:cNvSpPr>
          <p:nvPr>
            <p:ph type="sldNum" sz="quarter" idx="5"/>
          </p:nvPr>
        </p:nvSpPr>
        <p:spPr/>
        <p:txBody>
          <a:bodyPr/>
          <a:lstStyle/>
          <a:p>
            <a:fld id="{BC7C9A1C-0CB5-4242-900E-1889FD3AC8D0}" type="slidenum">
              <a:rPr lang="it-IT" smtClean="0"/>
              <a:t>133</a:t>
            </a:fld>
            <a:endParaRPr lang="it-IT"/>
          </a:p>
        </p:txBody>
      </p:sp>
    </p:spTree>
    <p:extLst>
      <p:ext uri="{BB962C8B-B14F-4D97-AF65-F5344CB8AC3E}">
        <p14:creationId xmlns:p14="http://schemas.microsoft.com/office/powerpoint/2010/main" val="374392814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VHDL può esser utilizzato anche per realizzare i </a:t>
            </a:r>
            <a:r>
              <a:rPr lang="it-IT" dirty="0" err="1"/>
              <a:t>testbench</a:t>
            </a:r>
            <a:r>
              <a:rPr lang="it-IT" dirty="0"/>
              <a:t>, cioè il banco di prova da usare durante una simulazione. il </a:t>
            </a:r>
            <a:r>
              <a:rPr lang="it-IT" dirty="0" err="1"/>
              <a:t>testbench</a:t>
            </a:r>
            <a:r>
              <a:rPr lang="it-IT" dirty="0"/>
              <a:t> genera le forme d’onda da imporre agli ingressi del circuito in esame e raccoglie e analizza i valori forniti in uscita dal circuito.</a:t>
            </a:r>
          </a:p>
          <a:p>
            <a:r>
              <a:rPr lang="it-IT" dirty="0"/>
              <a:t>Nel prossimo esempio mostriamo come realizzare un </a:t>
            </a:r>
            <a:r>
              <a:rPr lang="it-IT" dirty="0" err="1"/>
              <a:t>testbench</a:t>
            </a:r>
            <a:r>
              <a:rPr lang="it-IT" dirty="0"/>
              <a:t> per l’unità aritmetico-logica che abbiamo realizzato in precedenza.</a:t>
            </a:r>
          </a:p>
        </p:txBody>
      </p:sp>
      <p:sp>
        <p:nvSpPr>
          <p:cNvPr id="4" name="Segnaposto numero diapositiva 3"/>
          <p:cNvSpPr>
            <a:spLocks noGrp="1"/>
          </p:cNvSpPr>
          <p:nvPr>
            <p:ph type="sldNum" sz="quarter" idx="5"/>
          </p:nvPr>
        </p:nvSpPr>
        <p:spPr/>
        <p:txBody>
          <a:bodyPr/>
          <a:lstStyle/>
          <a:p>
            <a:fld id="{BC7C9A1C-0CB5-4242-900E-1889FD3AC8D0}" type="slidenum">
              <a:rPr lang="it-IT" smtClean="0"/>
              <a:t>135</a:t>
            </a:fld>
            <a:endParaRPr lang="it-IT"/>
          </a:p>
        </p:txBody>
      </p:sp>
    </p:spTree>
    <p:extLst>
      <p:ext uri="{BB962C8B-B14F-4D97-AF65-F5344CB8AC3E}">
        <p14:creationId xmlns:p14="http://schemas.microsoft.com/office/powerpoint/2010/main" val="392980466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Vi </a:t>
            </a:r>
            <a:r>
              <a:rPr lang="en-US" dirty="0" err="1"/>
              <a:t>mostro</a:t>
            </a:r>
            <a:r>
              <a:rPr lang="en-US" dirty="0"/>
              <a:t> qui la entity del testbench</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136</a:t>
            </a:fld>
            <a:endParaRPr lang="it-IT"/>
          </a:p>
        </p:txBody>
      </p:sp>
    </p:spTree>
    <p:extLst>
      <p:ext uri="{BB962C8B-B14F-4D97-AF65-F5344CB8AC3E}">
        <p14:creationId xmlns:p14="http://schemas.microsoft.com/office/powerpoint/2010/main" val="320504753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Possiamo notare nel codice la dichiarazione di utilizzo di librerie non utilizzate in precedenza che includono una serie di tipi di dato come i file e le stringhe che possono esser molto utili durante la realizzazione del </a:t>
            </a:r>
            <a:r>
              <a:rPr lang="it-IT" noProof="0" dirty="0" err="1"/>
              <a:t>testbench</a:t>
            </a:r>
            <a:r>
              <a:rPr lang="it-IT" noProof="0" dirty="0"/>
              <a:t> per esempio per caricare dal disco rigido la descrizione delle forme d’onda o per mostrare a video messaggi di testo. Ovviamente questi tipi di dato possono essere utilizzati soltanto in fase di simulazione e non possono esser sintetizzati.</a:t>
            </a:r>
          </a:p>
          <a:p>
            <a:endParaRPr lang="it-IT" noProof="0" dirty="0"/>
          </a:p>
          <a:p>
            <a:r>
              <a:rPr lang="it-IT" noProof="0" dirty="0"/>
              <a:t>In seguito vediamo come la </a:t>
            </a:r>
            <a:r>
              <a:rPr lang="it-IT" noProof="0" dirty="0" err="1"/>
              <a:t>entity</a:t>
            </a:r>
            <a:r>
              <a:rPr lang="it-IT" noProof="0" dirty="0"/>
              <a:t> non contiene alcuna porta. Infatti il </a:t>
            </a:r>
            <a:r>
              <a:rPr lang="it-IT" noProof="0" dirty="0" err="1"/>
              <a:t>testbench</a:t>
            </a:r>
            <a:r>
              <a:rPr lang="it-IT" noProof="0" dirty="0"/>
              <a:t> è un ambiente di prova </a:t>
            </a:r>
            <a:r>
              <a:rPr lang="it-IT" noProof="0" dirty="0" err="1"/>
              <a:t>autocontenuto</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137</a:t>
            </a:fld>
            <a:endParaRPr lang="it-IT"/>
          </a:p>
        </p:txBody>
      </p:sp>
    </p:spTree>
    <p:extLst>
      <p:ext uri="{BB962C8B-B14F-4D97-AF65-F5344CB8AC3E}">
        <p14:creationId xmlns:p14="http://schemas.microsoft.com/office/powerpoint/2010/main" val="112066240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Ed ecco la </a:t>
            </a:r>
            <a:r>
              <a:rPr lang="it-IT" noProof="0" dirty="0" err="1"/>
              <a:t>architecture</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138</a:t>
            </a:fld>
            <a:endParaRPr lang="it-IT"/>
          </a:p>
        </p:txBody>
      </p:sp>
    </p:spTree>
    <p:extLst>
      <p:ext uri="{BB962C8B-B14F-4D97-AF65-F5344CB8AC3E}">
        <p14:creationId xmlns:p14="http://schemas.microsoft.com/office/powerpoint/2010/main" val="233039576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Dichiariamo il componente da testare e poi una serie di segnali, da connettere a ciascuna porta del componente che verrà istanziato dopo il </a:t>
            </a:r>
            <a:r>
              <a:rPr lang="it-IT" noProof="0" dirty="0" err="1"/>
              <a:t>begin</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139</a:t>
            </a:fld>
            <a:endParaRPr lang="it-IT"/>
          </a:p>
        </p:txBody>
      </p:sp>
    </p:spTree>
    <p:extLst>
      <p:ext uri="{BB962C8B-B14F-4D97-AF65-F5344CB8AC3E}">
        <p14:creationId xmlns:p14="http://schemas.microsoft.com/office/powerpoint/2010/main" val="282102626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Una novità è che i segnali vengono inizializzati. L’inizializzazione, ignorata in fase di sintesi, ci permette di specificare il valore che ciascun segnale deve assumere all’inizio della simulazione </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140</a:t>
            </a:fld>
            <a:endParaRPr lang="it-IT"/>
          </a:p>
        </p:txBody>
      </p:sp>
    </p:spTree>
    <p:extLst>
      <p:ext uri="{BB962C8B-B14F-4D97-AF65-F5344CB8AC3E}">
        <p14:creationId xmlns:p14="http://schemas.microsoft.com/office/powerpoint/2010/main" val="105488418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noProof="0" dirty="0"/>
              <a:t>In seguito viene la parola chiave </a:t>
            </a:r>
            <a:r>
              <a:rPr lang="it-IT" noProof="0" dirty="0" err="1"/>
              <a:t>begin</a:t>
            </a:r>
            <a:endParaRPr lang="it-IT" noProof="0" dirty="0"/>
          </a:p>
          <a:p>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141</a:t>
            </a:fld>
            <a:endParaRPr lang="it-IT"/>
          </a:p>
        </p:txBody>
      </p:sp>
    </p:spTree>
    <p:extLst>
      <p:ext uri="{BB962C8B-B14F-4D97-AF65-F5344CB8AC3E}">
        <p14:creationId xmlns:p14="http://schemas.microsoft.com/office/powerpoint/2010/main" val="310253074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dopo la quale istanziamo il componente da testare e connettiamo ciascuno dei segnali precedentemente dichiarati alla corrispondente porta dell’istanza</a:t>
            </a:r>
            <a:endParaRPr lang="en-US"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142</a:t>
            </a:fld>
            <a:endParaRPr lang="it-IT"/>
          </a:p>
        </p:txBody>
      </p:sp>
    </p:spTree>
    <p:extLst>
      <p:ext uri="{BB962C8B-B14F-4D97-AF65-F5344CB8AC3E}">
        <p14:creationId xmlns:p14="http://schemas.microsoft.com/office/powerpoint/2010/main" val="185362927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Ecco l'ultima parte della </a:t>
            </a:r>
            <a:r>
              <a:rPr lang="it-IT" noProof="0" dirty="0" err="1"/>
              <a:t>architecture</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143</a:t>
            </a:fld>
            <a:endParaRPr lang="it-IT"/>
          </a:p>
        </p:txBody>
      </p:sp>
    </p:spTree>
    <p:extLst>
      <p:ext uri="{BB962C8B-B14F-4D97-AF65-F5344CB8AC3E}">
        <p14:creationId xmlns:p14="http://schemas.microsoft.com/office/powerpoint/2010/main" val="343363786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noProof="0" dirty="0"/>
              <a:t>in cui viene realizzato un processo che genera le forme d’onda da imporre sugli ingressi del circuito in esame</a:t>
            </a:r>
          </a:p>
          <a:p>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144</a:t>
            </a:fld>
            <a:endParaRPr lang="it-IT"/>
          </a:p>
        </p:txBody>
      </p:sp>
    </p:spTree>
    <p:extLst>
      <p:ext uri="{BB962C8B-B14F-4D97-AF65-F5344CB8AC3E}">
        <p14:creationId xmlns:p14="http://schemas.microsoft.com/office/powerpoint/2010/main" val="329707172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noProof="0" dirty="0"/>
              <a:t>Una cosa che noterete è che il processo non indica alcuna </a:t>
            </a:r>
            <a:r>
              <a:rPr lang="it-IT" noProof="0" dirty="0" err="1"/>
              <a:t>sensitivity</a:t>
            </a:r>
            <a:r>
              <a:rPr lang="it-IT" noProof="0" dirty="0"/>
              <a:t> list. Questo vuol dire che il processo è risvegliato una volta all’inizio della simulazione e poi riavviato immediatamente una volta che questo termina</a:t>
            </a:r>
          </a:p>
          <a:p>
            <a:endParaRPr lang="en-US"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145</a:t>
            </a:fld>
            <a:endParaRPr lang="it-IT"/>
          </a:p>
        </p:txBody>
      </p:sp>
    </p:spTree>
    <p:extLst>
      <p:ext uri="{BB962C8B-B14F-4D97-AF65-F5344CB8AC3E}">
        <p14:creationId xmlns:p14="http://schemas.microsoft.com/office/powerpoint/2010/main" val="351042637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Le forma d’onda da presentare sugli ingressi del circuito vengono generate imponendo un valore ai segnali e chiamando l’istruzione </a:t>
            </a:r>
            <a:r>
              <a:rPr lang="it-IT" noProof="0" dirty="0" err="1"/>
              <a:t>wait</a:t>
            </a:r>
            <a:r>
              <a:rPr lang="it-IT" noProof="0" dirty="0"/>
              <a:t>. Tale istruzione forza l’aggiornamento dei segnali (come succede quando termina il processo) e sospende l’esecuzione del processo per un determinato periodo di tempo.</a:t>
            </a:r>
          </a:p>
          <a:p>
            <a:r>
              <a:rPr lang="it-IT" noProof="0" dirty="0"/>
              <a:t>Quindi in questo caso all’avvio della simulazione tutti i segnali assumono il valore dell’inizializzazione (tutti zeri), il processo avviato a tempo zero è sospeso per 100 ns, in quell’istante ad in1 viene assegnato il valore 1, ad in2 il valore 100 e a </a:t>
            </a:r>
            <a:r>
              <a:rPr lang="it-IT" noProof="0" dirty="0" err="1"/>
              <a:t>ctrl</a:t>
            </a:r>
            <a:r>
              <a:rPr lang="it-IT" noProof="0" dirty="0"/>
              <a:t> il valore 1, valori che vengono mantenuti per 300 ns. in tale istante di tempo soltanto </a:t>
            </a:r>
            <a:r>
              <a:rPr lang="it-IT" noProof="0" dirty="0" err="1"/>
              <a:t>ctrl</a:t>
            </a:r>
            <a:r>
              <a:rPr lang="it-IT" noProof="0" dirty="0"/>
              <a:t> viene modificato assegnandogli il valore 10, mentre il resto dei segnali rimane invariato. Come noterete in questo modo stiamo costruendo delle forme d’onda che vengono presentate agli ingressi del circuito in esame che di conseguenza reagirà presentando in uscita su out1 i risultati corrispondenti in base alla funzionalità svolta.</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146</a:t>
            </a:fld>
            <a:endParaRPr lang="it-IT"/>
          </a:p>
        </p:txBody>
      </p:sp>
    </p:spTree>
    <p:extLst>
      <p:ext uri="{BB962C8B-B14F-4D97-AF65-F5344CB8AC3E}">
        <p14:creationId xmlns:p14="http://schemas.microsoft.com/office/powerpoint/2010/main" val="228227080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la terminazione della simulazione viene forzata alla fine del processo mediante l’istruzione </a:t>
            </a:r>
            <a:r>
              <a:rPr lang="it-IT" noProof="0" dirty="0" err="1"/>
              <a:t>assert</a:t>
            </a:r>
            <a:r>
              <a:rPr lang="it-IT" noProof="0" dirty="0"/>
              <a:t>(false) che stampa nella console del simulatore il messaggio «</a:t>
            </a:r>
            <a:r>
              <a:rPr lang="it-IT" noProof="0" dirty="0" err="1"/>
              <a:t>simulation</a:t>
            </a:r>
            <a:r>
              <a:rPr lang="it-IT" noProof="0" dirty="0"/>
              <a:t> ok»</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147</a:t>
            </a:fld>
            <a:endParaRPr lang="it-IT"/>
          </a:p>
        </p:txBody>
      </p:sp>
    </p:spTree>
    <p:extLst>
      <p:ext uri="{BB962C8B-B14F-4D97-AF65-F5344CB8AC3E}">
        <p14:creationId xmlns:p14="http://schemas.microsoft.com/office/powerpoint/2010/main" val="358420221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a:t>
            </a:r>
            <a:r>
              <a:rPr lang="it-IT" noProof="0" dirty="0" err="1"/>
              <a:t>testbench</a:t>
            </a:r>
            <a:r>
              <a:rPr lang="it-IT" noProof="0" dirty="0"/>
              <a:t> qui presentato si occupa soltanto di generare le forme d’onda in ingresso. In tale caso utilizziamo il simulatore per visualizzare le forme d’onda in uscita ed eseguire un’ispezione visiva</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148</a:t>
            </a:fld>
            <a:endParaRPr lang="it-IT"/>
          </a:p>
        </p:txBody>
      </p:sp>
    </p:spTree>
    <p:extLst>
      <p:ext uri="{BB962C8B-B14F-4D97-AF65-F5344CB8AC3E}">
        <p14:creationId xmlns:p14="http://schemas.microsoft.com/office/powerpoint/2010/main" val="413551007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Eccovi l’output a video del simulatore. Nel frammento di </a:t>
            </a:r>
            <a:r>
              <a:rPr lang="it-IT" noProof="0" dirty="0" err="1"/>
              <a:t>screenshot</a:t>
            </a:r>
            <a:r>
              <a:rPr lang="it-IT" noProof="0" dirty="0"/>
              <a:t> si vedono sia le forme d'onda in ingresso che abbiamo generato con il processo appena descritto sia la risultante forma d’onda in uscita su out1</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149</a:t>
            </a:fld>
            <a:endParaRPr lang="it-IT"/>
          </a:p>
        </p:txBody>
      </p:sp>
    </p:spTree>
    <p:extLst>
      <p:ext uri="{BB962C8B-B14F-4D97-AF65-F5344CB8AC3E}">
        <p14:creationId xmlns:p14="http://schemas.microsoft.com/office/powerpoint/2010/main" val="84835289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a:t>
            </a:r>
            <a:r>
              <a:rPr lang="it-IT" noProof="0" dirty="0" err="1"/>
              <a:t>testbench</a:t>
            </a:r>
            <a:r>
              <a:rPr lang="it-IT" noProof="0" dirty="0"/>
              <a:t> è soltanto simulabile e non può esser sintetizzato. Infatti non possiamo sintetizzare le istruzioni di </a:t>
            </a:r>
            <a:r>
              <a:rPr lang="it-IT" noProof="0" dirty="0" err="1"/>
              <a:t>wait</a:t>
            </a:r>
            <a:r>
              <a:rPr lang="it-IT" noProof="0" dirty="0"/>
              <a:t> che ci permettono di sospendere la simulazione per un determinato periodo di tempo o di stampa a video del messaggio a fine simulazione</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150</a:t>
            </a:fld>
            <a:endParaRPr lang="it-IT"/>
          </a:p>
        </p:txBody>
      </p:sp>
    </p:spTree>
    <p:extLst>
      <p:ext uri="{BB962C8B-B14F-4D97-AF65-F5344CB8AC3E}">
        <p14:creationId xmlns:p14="http://schemas.microsoft.com/office/powerpoint/2010/main" val="9793798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Il </a:t>
            </a:r>
            <a:r>
              <a:rPr lang="it-IT" noProof="0" dirty="0" err="1"/>
              <a:t>testbench</a:t>
            </a:r>
            <a:r>
              <a:rPr lang="it-IT" noProof="0" dirty="0"/>
              <a:t> può esser specificato per eseguire anche un’analisi automatizzata della correttezza delle uscite del circuito in esame. </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151</a:t>
            </a:fld>
            <a:endParaRPr lang="it-IT"/>
          </a:p>
        </p:txBody>
      </p:sp>
    </p:spTree>
    <p:extLst>
      <p:ext uri="{BB962C8B-B14F-4D97-AF65-F5344CB8AC3E}">
        <p14:creationId xmlns:p14="http://schemas.microsoft.com/office/powerpoint/2010/main" val="340329952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nel nostro esempio, dopo aver specificato i valori per gli ingressi del circuito possiamo utilizzare un’istruzione </a:t>
            </a:r>
            <a:r>
              <a:rPr lang="it-IT" noProof="0" dirty="0" err="1"/>
              <a:t>wait</a:t>
            </a:r>
            <a:r>
              <a:rPr lang="it-IT" noProof="0" dirty="0"/>
              <a:t> for 0 ns per forzare l’aggiornamento dei segnali modificati, in modo tale che il componente da testare reagisca. non facciamo avanzare il tempo perché il circuito in esame è combinatorio e quindi presenta immediatamente in uscita gli output corrispondenti ai valori imposti in ingresso. Infatti si ricordi che la specifica funzionale in </a:t>
            </a:r>
            <a:r>
              <a:rPr lang="it-IT" noProof="0" dirty="0" err="1"/>
              <a:t>vhdl</a:t>
            </a:r>
            <a:r>
              <a:rPr lang="it-IT" noProof="0" dirty="0"/>
              <a:t> non descrive i ritardi; questi verranno introdotti ed analizzati nelle fasi successive di progetto mediante gli strumenti di sintesi.</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152</a:t>
            </a:fld>
            <a:endParaRPr lang="it-IT"/>
          </a:p>
        </p:txBody>
      </p:sp>
    </p:spTree>
    <p:extLst>
      <p:ext uri="{BB962C8B-B14F-4D97-AF65-F5344CB8AC3E}">
        <p14:creationId xmlns:p14="http://schemas.microsoft.com/office/powerpoint/2010/main" val="200173276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Possiamo quindi utilizzare l’istruzione </a:t>
            </a:r>
            <a:r>
              <a:rPr lang="it-IT" noProof="0" dirty="0" err="1"/>
              <a:t>assert</a:t>
            </a:r>
            <a:r>
              <a:rPr lang="it-IT" noProof="0" dirty="0"/>
              <a:t> per controllare l’esattezza del valore generato sulla porta di uscita del componente confrontandolo con il valore atteso ed in caso di differenza bloccare la simulazione</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153</a:t>
            </a:fld>
            <a:endParaRPr lang="it-IT"/>
          </a:p>
        </p:txBody>
      </p:sp>
    </p:spTree>
    <p:extLst>
      <p:ext uri="{BB962C8B-B14F-4D97-AF65-F5344CB8AC3E}">
        <p14:creationId xmlns:p14="http://schemas.microsoft.com/office/powerpoint/2010/main" val="153628403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Infine possiamo anche render più sistematica la generazione delle forme d’onda caricando i valori da un file di testo salvato sul nostro computer. non mostriamo per brevità il codice di questo caso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154</a:t>
            </a:fld>
            <a:endParaRPr lang="it-IT"/>
          </a:p>
        </p:txBody>
      </p:sp>
    </p:spTree>
    <p:extLst>
      <p:ext uri="{BB962C8B-B14F-4D97-AF65-F5344CB8AC3E}">
        <p14:creationId xmlns:p14="http://schemas.microsoft.com/office/powerpoint/2010/main" val="396615297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Consideriamo un secondo esempio in cui specifichiamo un </a:t>
            </a:r>
            <a:r>
              <a:rPr lang="it-IT" dirty="0" err="1"/>
              <a:t>testbench</a:t>
            </a:r>
            <a:r>
              <a:rPr lang="it-IT" dirty="0"/>
              <a:t> per la macchina a stati realizzata in precedenza</a:t>
            </a:r>
          </a:p>
        </p:txBody>
      </p:sp>
      <p:sp>
        <p:nvSpPr>
          <p:cNvPr id="4" name="Segnaposto numero diapositiva 3"/>
          <p:cNvSpPr>
            <a:spLocks noGrp="1"/>
          </p:cNvSpPr>
          <p:nvPr>
            <p:ph type="sldNum" sz="quarter" idx="5"/>
          </p:nvPr>
        </p:nvSpPr>
        <p:spPr/>
        <p:txBody>
          <a:bodyPr/>
          <a:lstStyle/>
          <a:p>
            <a:fld id="{BC7C9A1C-0CB5-4242-900E-1889FD3AC8D0}" type="slidenum">
              <a:rPr lang="it-IT" smtClean="0"/>
              <a:t>155</a:t>
            </a:fld>
            <a:endParaRPr lang="it-IT"/>
          </a:p>
        </p:txBody>
      </p:sp>
    </p:spTree>
    <p:extLst>
      <p:ext uri="{BB962C8B-B14F-4D97-AF65-F5344CB8AC3E}">
        <p14:creationId xmlns:p14="http://schemas.microsoft.com/office/powerpoint/2010/main" val="3392578338"/>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Eccovi la </a:t>
            </a:r>
            <a:r>
              <a:rPr lang="it-IT" noProof="0" dirty="0" err="1"/>
              <a:t>entity</a:t>
            </a:r>
            <a:r>
              <a:rPr lang="it-IT" noProof="0" dirty="0"/>
              <a:t> che non presenta novità rispetto a quanto già raccontato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156</a:t>
            </a:fld>
            <a:endParaRPr lang="it-IT"/>
          </a:p>
        </p:txBody>
      </p:sp>
    </p:spTree>
    <p:extLst>
      <p:ext uri="{BB962C8B-B14F-4D97-AF65-F5344CB8AC3E}">
        <p14:creationId xmlns:p14="http://schemas.microsoft.com/office/powerpoint/2010/main" val="375777267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Ed eccovi la prima parte della </a:t>
            </a:r>
            <a:r>
              <a:rPr lang="it-IT" noProof="0" dirty="0" err="1"/>
              <a:t>architecture</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157</a:t>
            </a:fld>
            <a:endParaRPr lang="it-IT"/>
          </a:p>
        </p:txBody>
      </p:sp>
    </p:spTree>
    <p:extLst>
      <p:ext uri="{BB962C8B-B14F-4D97-AF65-F5344CB8AC3E}">
        <p14:creationId xmlns:p14="http://schemas.microsoft.com/office/powerpoint/2010/main" val="163921023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L’unico aspetto degno di nota è la dichiarazione della costante che indica il periodo del clock. Infatti essendo la specifica in esame quella di un circuito sequenziale sincrono, dovremo generare anche l’onda quadra del clock in ingresso al circuito.</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158</a:t>
            </a:fld>
            <a:endParaRPr lang="it-IT"/>
          </a:p>
        </p:txBody>
      </p:sp>
    </p:spTree>
    <p:extLst>
      <p:ext uri="{BB962C8B-B14F-4D97-AF65-F5344CB8AC3E}">
        <p14:creationId xmlns:p14="http://schemas.microsoft.com/office/powerpoint/2010/main" val="388150271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Mostro qui dopo la parola chiave </a:t>
            </a:r>
            <a:r>
              <a:rPr lang="it-IT" noProof="0" dirty="0" err="1"/>
              <a:t>begin</a:t>
            </a:r>
            <a:r>
              <a:rPr lang="it-IT" noProof="0" dirty="0"/>
              <a:t> e l’istanziazione del circuito in esame il processo che genera il segnale di clock </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159</a:t>
            </a:fld>
            <a:endParaRPr lang="it-IT"/>
          </a:p>
        </p:txBody>
      </p:sp>
    </p:spTree>
    <p:extLst>
      <p:ext uri="{BB962C8B-B14F-4D97-AF65-F5344CB8AC3E}">
        <p14:creationId xmlns:p14="http://schemas.microsoft.com/office/powerpoint/2010/main" val="2978182659"/>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Tale processo impone sul segnale di clock per metà ciclo il valore 0 e per metà ciclo il valore 1. ogni volta che termina, il processo è immediatamente riavviato. In questo modo continua all’infinito ad alternare 0 e 1 sul segnale generando quindi l’onda quadra.</a:t>
            </a:r>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160</a:t>
            </a:fld>
            <a:endParaRPr lang="it-IT"/>
          </a:p>
        </p:txBody>
      </p:sp>
    </p:spTree>
    <p:extLst>
      <p:ext uri="{BB962C8B-B14F-4D97-AF65-F5344CB8AC3E}">
        <p14:creationId xmlns:p14="http://schemas.microsoft.com/office/powerpoint/2010/main" val="247884418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a:t>Un secondo processo è poi utilizzato per descrivere le forme d’onda di ingresso seguendo lo stesso approccio prima mostrato. Questo completa la specifica del </a:t>
            </a:r>
            <a:r>
              <a:rPr lang="it-IT" noProof="0" dirty="0" err="1"/>
              <a:t>testbench</a:t>
            </a:r>
            <a:endParaRPr lang="it-IT" noProof="0" dirty="0"/>
          </a:p>
        </p:txBody>
      </p:sp>
      <p:sp>
        <p:nvSpPr>
          <p:cNvPr id="4" name="Segnaposto numero diapositiva 3"/>
          <p:cNvSpPr>
            <a:spLocks noGrp="1"/>
          </p:cNvSpPr>
          <p:nvPr>
            <p:ph type="sldNum" sz="quarter" idx="10"/>
          </p:nvPr>
        </p:nvSpPr>
        <p:spPr/>
        <p:txBody>
          <a:bodyPr/>
          <a:lstStyle/>
          <a:p>
            <a:fld id="{37C4CC55-E160-D547-A4B8-4D75B17A2478}" type="slidenum">
              <a:rPr lang="it-IT" smtClean="0"/>
              <a:pPr/>
              <a:t>161</a:t>
            </a:fld>
            <a:endParaRPr lang="it-IT"/>
          </a:p>
        </p:txBody>
      </p:sp>
    </p:spTree>
    <p:extLst>
      <p:ext uri="{BB962C8B-B14F-4D97-AF65-F5344CB8AC3E}">
        <p14:creationId xmlns:p14="http://schemas.microsoft.com/office/powerpoint/2010/main" val="4172172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a titolo">
    <p:spTree>
      <p:nvGrpSpPr>
        <p:cNvPr id="1" name=""/>
        <p:cNvGrpSpPr/>
        <p:nvPr/>
      </p:nvGrpSpPr>
      <p:grpSpPr>
        <a:xfrm>
          <a:off x="0" y="0"/>
          <a:ext cx="0" cy="0"/>
          <a:chOff x="0" y="0"/>
          <a:chExt cx="0" cy="0"/>
        </a:xfrm>
      </p:grpSpPr>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52" y="-99392"/>
            <a:ext cx="9921552" cy="6984776"/>
          </a:xfrm>
          <a:prstGeom prst="rect">
            <a:avLst/>
          </a:prstGeom>
        </p:spPr>
      </p:pic>
      <p:pic>
        <p:nvPicPr>
          <p:cNvPr id="8" name="Picture 4" descr="C:\Users\Tiziana\Desktop\IOL\02_Polimi_bandiera_BN_sf_tras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472" y="116632"/>
            <a:ext cx="3323853" cy="98041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custDataLst>
              <p:tags r:id="rId1"/>
            </p:custDataLst>
          </p:nvPr>
        </p:nvSpPr>
        <p:spPr>
          <a:xfrm>
            <a:off x="200472" y="5116725"/>
            <a:ext cx="8172450" cy="584200"/>
          </a:xfrm>
          <a:prstGeom prst="rect">
            <a:avLst/>
          </a:prstGeom>
        </p:spPr>
        <p:txBody>
          <a:bodyPr anchor="b">
            <a:spAutoFit/>
          </a:bodyPr>
          <a:lstStyle>
            <a:defPPr>
              <a:defRPr lang="it-IT"/>
            </a:defPPr>
            <a:lvl1pPr>
              <a:spcBef>
                <a:spcPct val="0"/>
              </a:spcBef>
              <a:buNone/>
              <a:defRPr sz="3200">
                <a:solidFill>
                  <a:schemeClr val="tx1">
                    <a:lumMod val="75000"/>
                    <a:lumOff val="25000"/>
                  </a:schemeClr>
                </a:solidFill>
                <a:latin typeface="Arial Black" panose="020B0A04020102020204" pitchFamily="34" charset="0"/>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it-IT" altLang="it-IT" dirty="0">
                <a:solidFill>
                  <a:srgbClr val="015B0D"/>
                </a:solidFill>
              </a:rPr>
              <a:t>Reti Logiche</a:t>
            </a:r>
          </a:p>
        </p:txBody>
      </p:sp>
      <p:sp>
        <p:nvSpPr>
          <p:cNvPr id="6" name="Segnaposto titolo 2">
            <a:extLst>
              <a:ext uri="{FF2B5EF4-FFF2-40B4-BE49-F238E27FC236}">
                <a16:creationId xmlns:a16="http://schemas.microsoft.com/office/drawing/2014/main" id="{546987EA-FB54-0140-8708-F1793D1E9BEA}"/>
              </a:ext>
            </a:extLst>
          </p:cNvPr>
          <p:cNvSpPr>
            <a:spLocks noGrp="1"/>
          </p:cNvSpPr>
          <p:nvPr>
            <p:ph type="title"/>
            <p:custDataLst>
              <p:tags r:id="rId2"/>
            </p:custDataLst>
          </p:nvPr>
        </p:nvSpPr>
        <p:spPr>
          <a:xfrm>
            <a:off x="200472" y="5700925"/>
            <a:ext cx="9505056" cy="584200"/>
          </a:xfrm>
          <a:prstGeom prst="rect">
            <a:avLst/>
          </a:prstGeom>
        </p:spPr>
        <p:txBody>
          <a:bodyPr vert="horz" lIns="91440" tIns="45720" rIns="91440" bIns="45720" rtlCol="0" anchor="ctr">
            <a:normAutofit/>
          </a:bodyPr>
          <a:lstStyle>
            <a:lvl1pPr marL="0" algn="l" defTabSz="457200" rtl="0" eaLnBrk="1" latinLnBrk="0" hangingPunct="1">
              <a:defRPr lang="it-IT" sz="2400" kern="1200" dirty="0">
                <a:solidFill>
                  <a:srgbClr val="238630"/>
                </a:solidFill>
                <a:latin typeface="Arial Black" pitchFamily="34" charset="0"/>
                <a:ea typeface="+mn-ea"/>
                <a:cs typeface="+mn-cs"/>
              </a:defRPr>
            </a:lvl1pPr>
          </a:lstStyle>
          <a:p>
            <a:r>
              <a:rPr lang="it-IT"/>
              <a:t>Fare clic per modificare lo stile del titolo dello schema</a:t>
            </a:r>
            <a:endParaRPr lang="it-IT" dirty="0"/>
          </a:p>
        </p:txBody>
      </p:sp>
      <p:sp>
        <p:nvSpPr>
          <p:cNvPr id="7" name="Segnaposto testo 2">
            <a:extLst>
              <a:ext uri="{FF2B5EF4-FFF2-40B4-BE49-F238E27FC236}">
                <a16:creationId xmlns:a16="http://schemas.microsoft.com/office/drawing/2014/main" id="{6E0618BC-4638-9640-ADB7-96A86CF56353}"/>
              </a:ext>
            </a:extLst>
          </p:cNvPr>
          <p:cNvSpPr>
            <a:spLocks noGrp="1"/>
          </p:cNvSpPr>
          <p:nvPr>
            <p:ph type="body" idx="1"/>
          </p:nvPr>
        </p:nvSpPr>
        <p:spPr>
          <a:xfrm>
            <a:off x="200472" y="6308571"/>
            <a:ext cx="8543925" cy="430823"/>
          </a:xfrm>
          <a:prstGeom prst="rect">
            <a:avLst/>
          </a:prstGeom>
        </p:spPr>
        <p:txBody>
          <a:bodyPr/>
          <a:lstStyle>
            <a:lvl1pPr marL="0" indent="0">
              <a:buNone/>
              <a:defRPr sz="1800" b="1">
                <a:solidFill>
                  <a:srgbClr val="3DA9B8"/>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Tree>
    <p:extLst>
      <p:ext uri="{BB962C8B-B14F-4D97-AF65-F5344CB8AC3E}">
        <p14:creationId xmlns:p14="http://schemas.microsoft.com/office/powerpoint/2010/main" val="1728924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D7BA92-9745-224C-A03C-EE283282911B}"/>
              </a:ext>
            </a:extLst>
          </p:cNvPr>
          <p:cNvSpPr>
            <a:spLocks noGrp="1"/>
          </p:cNvSpPr>
          <p:nvPr>
            <p:ph type="title"/>
          </p:nvPr>
        </p:nvSpPr>
        <p:spPr>
          <a:xfrm>
            <a:off x="681038" y="672299"/>
            <a:ext cx="8543925" cy="462301"/>
          </a:xfrm>
          <a:prstGeom prst="rect">
            <a:avLst/>
          </a:prstGeom>
        </p:spPr>
        <p:txBody>
          <a:bodyPr>
            <a:normAutofit/>
          </a:bodyPr>
          <a:lstStyle>
            <a:lvl1pPr algn="l">
              <a:defRPr sz="1800" b="1" i="0">
                <a:solidFill>
                  <a:schemeClr val="tx2">
                    <a:lumMod val="75000"/>
                  </a:schemeClr>
                </a:solidFill>
                <a:latin typeface="Arial Black" panose="020B0604020202020204" pitchFamily="34" charset="0"/>
                <a:cs typeface="Arial Black" panose="020B0604020202020204" pitchFamily="34" charset="0"/>
              </a:defRPr>
            </a:lvl1pPr>
          </a:lstStyle>
          <a:p>
            <a:r>
              <a:rPr lang="it-IT"/>
              <a:t>Fare clic per modificare lo stile del titolo dello schema</a:t>
            </a:r>
            <a:endParaRPr lang="en-GB" dirty="0"/>
          </a:p>
        </p:txBody>
      </p:sp>
      <p:sp>
        <p:nvSpPr>
          <p:cNvPr id="3" name="Segnaposto contenuto 2">
            <a:extLst>
              <a:ext uri="{FF2B5EF4-FFF2-40B4-BE49-F238E27FC236}">
                <a16:creationId xmlns:a16="http://schemas.microsoft.com/office/drawing/2014/main" id="{9A5043CE-A7DD-924D-BE72-330DD080A5BB}"/>
              </a:ext>
            </a:extLst>
          </p:cNvPr>
          <p:cNvSpPr>
            <a:spLocks noGrp="1"/>
          </p:cNvSpPr>
          <p:nvPr>
            <p:ph idx="1"/>
          </p:nvPr>
        </p:nvSpPr>
        <p:spPr>
          <a:xfrm>
            <a:off x="681038" y="1406776"/>
            <a:ext cx="8543925" cy="4770188"/>
          </a:xfrm>
          <a:prstGeom prst="rect">
            <a:avLst/>
          </a:prstGeom>
        </p:spPr>
        <p:txBody>
          <a:bodyPr vert="horz" lIns="91440" tIns="45720" rIns="91440" bIns="45720" rtlCol="0">
            <a:normAutofit/>
          </a:bodyPr>
          <a:lstStyle>
            <a:lvl1pPr marL="360363" indent="-360363" algn="l" defTabSz="914400" rtl="0" eaLnBrk="1" latinLnBrk="0" hangingPunct="1">
              <a:lnSpc>
                <a:spcPct val="100000"/>
              </a:lnSpc>
              <a:spcBef>
                <a:spcPts val="600"/>
              </a:spcBef>
              <a:spcAft>
                <a:spcPts val="600"/>
              </a:spcAft>
              <a:buClr>
                <a:srgbClr val="238630"/>
              </a:buClr>
              <a:buSzPct val="120000"/>
              <a:buFontTx/>
              <a:buBlip>
                <a:blip r:embed="rId3"/>
              </a:buBlip>
              <a:tabLst/>
              <a:defRPr lang="it-IT" sz="1800" kern="1200" dirty="0" smtClean="0">
                <a:solidFill>
                  <a:schemeClr val="tx2">
                    <a:lumMod val="75000"/>
                  </a:schemeClr>
                </a:solidFill>
                <a:latin typeface="Arial" panose="020B0604020202020204" pitchFamily="34" charset="0"/>
                <a:ea typeface="+mn-ea"/>
                <a:cs typeface="Arial" panose="020B0604020202020204" pitchFamily="34" charset="0"/>
              </a:defRPr>
            </a:lvl1pPr>
            <a:lvl2pPr marL="685800" indent="-328613" algn="l" defTabSz="914400" rtl="0" eaLnBrk="1" latinLnBrk="0" hangingPunct="1">
              <a:lnSpc>
                <a:spcPct val="100000"/>
              </a:lnSpc>
              <a:spcBef>
                <a:spcPts val="600"/>
              </a:spcBef>
              <a:spcAft>
                <a:spcPts val="600"/>
              </a:spcAft>
              <a:buClr>
                <a:srgbClr val="3DA9B8"/>
              </a:buClr>
              <a:buSzPct val="125000"/>
              <a:buFont typeface="Font di sistema regolare"/>
              <a:buChar char="●"/>
              <a:tabLst/>
              <a:defRPr sz="1800" kern="1200">
                <a:solidFill>
                  <a:schemeClr val="tx2">
                    <a:lumMod val="75000"/>
                  </a:schemeClr>
                </a:solidFill>
                <a:latin typeface="Arial" panose="020B0604020202020204" pitchFamily="34" charset="0"/>
                <a:ea typeface="+mn-ea"/>
                <a:cs typeface="Arial" panose="020B0604020202020204" pitchFamily="34" charset="0"/>
              </a:defRPr>
            </a:lvl2pPr>
            <a:lvl3pPr marL="1071563" indent="-157163" algn="l" defTabSz="914400" rtl="0" eaLnBrk="1" latinLnBrk="0" hangingPunct="1">
              <a:lnSpc>
                <a:spcPct val="100000"/>
              </a:lnSpc>
              <a:spcBef>
                <a:spcPts val="600"/>
              </a:spcBef>
              <a:spcAft>
                <a:spcPts val="600"/>
              </a:spcAft>
              <a:buFont typeface="Arial" panose="020B0604020202020204" pitchFamily="34" charset="0"/>
              <a:buChar char="•"/>
              <a:tabLst/>
              <a:defRPr sz="1600" kern="1200">
                <a:solidFill>
                  <a:schemeClr val="tx2">
                    <a:lumMod val="75000"/>
                  </a:schemeClr>
                </a:solidFill>
                <a:latin typeface="Arial" panose="020B0604020202020204" pitchFamily="34" charset="0"/>
                <a:ea typeface="+mn-ea"/>
                <a:cs typeface="Arial" panose="020B0604020202020204" pitchFamily="34" charset="0"/>
              </a:defRPr>
            </a:lvl3pPr>
            <a:lvl4pPr marL="1431925" indent="-185738" algn="l" defTabSz="914400" rtl="0" eaLnBrk="1" latinLnBrk="0" hangingPunct="1">
              <a:lnSpc>
                <a:spcPct val="100000"/>
              </a:lnSpc>
              <a:spcBef>
                <a:spcPts val="600"/>
              </a:spcBef>
              <a:spcAft>
                <a:spcPts val="600"/>
              </a:spcAft>
              <a:buFont typeface="Wingdings" pitchFamily="2" charset="2"/>
              <a:buChar char="§"/>
              <a:tabLst/>
              <a:defRPr sz="1600" kern="1200">
                <a:solidFill>
                  <a:schemeClr val="tx2">
                    <a:lumMod val="75000"/>
                  </a:schemeClr>
                </a:solidFill>
                <a:latin typeface="Arial" panose="020B0604020202020204" pitchFamily="34" charset="0"/>
                <a:ea typeface="+mn-ea"/>
                <a:cs typeface="Arial" panose="020B0604020202020204" pitchFamily="34" charset="0"/>
              </a:defRPr>
            </a:lvl4pPr>
            <a:lvl5pPr marL="1735138" indent="-220663" algn="l" defTabSz="914400" rtl="0" eaLnBrk="1" latinLnBrk="0" hangingPunct="1">
              <a:lnSpc>
                <a:spcPct val="100000"/>
              </a:lnSpc>
              <a:spcBef>
                <a:spcPts val="600"/>
              </a:spcBef>
              <a:spcAft>
                <a:spcPts val="600"/>
              </a:spcAft>
              <a:buSzPct val="60000"/>
              <a:buFont typeface=".Lucida Grande UI Regular"/>
              <a:buChar char="►"/>
              <a:tabLst/>
              <a:defRPr sz="1600" kern="1200">
                <a:solidFill>
                  <a:schemeClr val="tx2">
                    <a:lumMod val="7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dirty="0"/>
          </a:p>
        </p:txBody>
      </p:sp>
      <p:sp>
        <p:nvSpPr>
          <p:cNvPr id="7" name="Ovale 6">
            <a:extLst>
              <a:ext uri="{FF2B5EF4-FFF2-40B4-BE49-F238E27FC236}">
                <a16:creationId xmlns:a16="http://schemas.microsoft.com/office/drawing/2014/main" id="{7D0F166A-DF5B-354D-9495-032FE173727E}"/>
              </a:ext>
            </a:extLst>
          </p:cNvPr>
          <p:cNvSpPr/>
          <p:nvPr>
            <p:custDataLst>
              <p:tags r:id="rId1"/>
            </p:custDataLst>
          </p:nvPr>
        </p:nvSpPr>
        <p:spPr>
          <a:xfrm>
            <a:off x="350489" y="332656"/>
            <a:ext cx="156017" cy="144016"/>
          </a:xfrm>
          <a:prstGeom prst="ellipse">
            <a:avLst/>
          </a:prstGeom>
          <a:solidFill>
            <a:srgbClr val="47A9B8"/>
          </a:solidFill>
          <a:ln>
            <a:solidFill>
              <a:srgbClr val="47A9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1 7">
            <a:extLst>
              <a:ext uri="{FF2B5EF4-FFF2-40B4-BE49-F238E27FC236}">
                <a16:creationId xmlns:a16="http://schemas.microsoft.com/office/drawing/2014/main" id="{E42D1BB3-F256-6344-8022-F9087F8BD908}"/>
              </a:ext>
            </a:extLst>
          </p:cNvPr>
          <p:cNvCxnSpPr>
            <a:cxnSpLocks/>
            <a:stCxn id="7" idx="6"/>
          </p:cNvCxnSpPr>
          <p:nvPr/>
        </p:nvCxnSpPr>
        <p:spPr>
          <a:xfrm>
            <a:off x="506506" y="404664"/>
            <a:ext cx="9399494" cy="0"/>
          </a:xfrm>
          <a:prstGeom prst="line">
            <a:avLst/>
          </a:prstGeom>
          <a:ln w="38100">
            <a:solidFill>
              <a:srgbClr val="47A9B8"/>
            </a:solidFill>
          </a:ln>
        </p:spPr>
        <p:style>
          <a:lnRef idx="1">
            <a:schemeClr val="accent1"/>
          </a:lnRef>
          <a:fillRef idx="0">
            <a:schemeClr val="accent1"/>
          </a:fillRef>
          <a:effectRef idx="0">
            <a:schemeClr val="accent1"/>
          </a:effectRef>
          <a:fontRef idx="minor">
            <a:schemeClr val="tx1"/>
          </a:fontRef>
        </p:style>
      </p:cxnSp>
      <p:cxnSp>
        <p:nvCxnSpPr>
          <p:cNvPr id="11" name="Connettore 1 10">
            <a:extLst>
              <a:ext uri="{FF2B5EF4-FFF2-40B4-BE49-F238E27FC236}">
                <a16:creationId xmlns:a16="http://schemas.microsoft.com/office/drawing/2014/main" id="{2AE65F0A-905B-F14A-BF56-7BC77C1547EA}"/>
              </a:ext>
            </a:extLst>
          </p:cNvPr>
          <p:cNvCxnSpPr/>
          <p:nvPr/>
        </p:nvCxnSpPr>
        <p:spPr>
          <a:xfrm>
            <a:off x="-9185" y="6280468"/>
            <a:ext cx="9915186" cy="0"/>
          </a:xfrm>
          <a:prstGeom prst="line">
            <a:avLst/>
          </a:prstGeom>
          <a:ln w="38100">
            <a:solidFill>
              <a:srgbClr val="238630"/>
            </a:solidFill>
          </a:ln>
        </p:spPr>
        <p:style>
          <a:lnRef idx="1">
            <a:schemeClr val="accent1"/>
          </a:lnRef>
          <a:fillRef idx="0">
            <a:schemeClr val="accent1"/>
          </a:fillRef>
          <a:effectRef idx="0">
            <a:schemeClr val="accent1"/>
          </a:effectRef>
          <a:fontRef idx="minor">
            <a:schemeClr val="tx1"/>
          </a:fontRef>
        </p:style>
      </p:cxnSp>
      <p:pic>
        <p:nvPicPr>
          <p:cNvPr id="12" name="Immagine 11">
            <a:extLst>
              <a:ext uri="{FF2B5EF4-FFF2-40B4-BE49-F238E27FC236}">
                <a16:creationId xmlns:a16="http://schemas.microsoft.com/office/drawing/2014/main" id="{0B858A9F-7642-6C4C-BAEE-B4DBEE99F3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651625"/>
            <a:ext cx="9906000" cy="206375"/>
          </a:xfrm>
          <a:prstGeom prst="rect">
            <a:avLst/>
          </a:prstGeom>
        </p:spPr>
      </p:pic>
      <p:sp>
        <p:nvSpPr>
          <p:cNvPr id="9" name="Segnaposto piè di pagina 4">
            <a:extLst>
              <a:ext uri="{FF2B5EF4-FFF2-40B4-BE49-F238E27FC236}">
                <a16:creationId xmlns:a16="http://schemas.microsoft.com/office/drawing/2014/main" id="{33C302B4-A027-3B45-9291-9BBDECD99F9B}"/>
              </a:ext>
            </a:extLst>
          </p:cNvPr>
          <p:cNvSpPr>
            <a:spLocks noGrp="1"/>
          </p:cNvSpPr>
          <p:nvPr>
            <p:ph type="ftr" sz="quarter" idx="3"/>
          </p:nvPr>
        </p:nvSpPr>
        <p:spPr>
          <a:xfrm>
            <a:off x="350489" y="6286500"/>
            <a:ext cx="9215542" cy="365125"/>
          </a:xfrm>
          <a:prstGeom prst="rect">
            <a:avLst/>
          </a:prstGeom>
        </p:spPr>
        <p:txBody>
          <a:bodyPr vert="horz" lIns="91440" tIns="45720" rIns="91440" bIns="45720" rtlCol="0" anchor="ctr"/>
          <a:lstStyle>
            <a:lvl1pPr algn="l">
              <a:defRPr lang="en-GB" sz="1600" b="1" kern="1200" dirty="0">
                <a:solidFill>
                  <a:srgbClr val="238630"/>
                </a:solidFill>
                <a:latin typeface="Arial Black" panose="020B0A04020102020204" pitchFamily="34" charset="0"/>
                <a:ea typeface="+mn-ea"/>
                <a:cs typeface="Arial" charset="0"/>
              </a:defRPr>
            </a:lvl1pPr>
          </a:lstStyle>
          <a:p>
            <a:endParaRPr lang="it-IT" dirty="0"/>
          </a:p>
        </p:txBody>
      </p:sp>
      <p:sp>
        <p:nvSpPr>
          <p:cNvPr id="10" name="Segnaposto testo 2">
            <a:extLst>
              <a:ext uri="{FF2B5EF4-FFF2-40B4-BE49-F238E27FC236}">
                <a16:creationId xmlns:a16="http://schemas.microsoft.com/office/drawing/2014/main" id="{4C6A5768-FCEE-B3EC-AAD1-8BC58401A173}"/>
              </a:ext>
            </a:extLst>
          </p:cNvPr>
          <p:cNvSpPr txBox="1">
            <a:spLocks/>
          </p:cNvSpPr>
          <p:nvPr userDrawn="1"/>
        </p:nvSpPr>
        <p:spPr>
          <a:xfrm>
            <a:off x="3438245" y="93903"/>
            <a:ext cx="6281463" cy="247488"/>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1100" b="1" kern="1200">
                <a:solidFill>
                  <a:srgbClr val="3DA9B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9pPr>
          </a:lstStyle>
          <a:p>
            <a:r>
              <a:rPr lang="it-IT" sz="1400" dirty="0"/>
              <a:t>RETI LOGICHE</a:t>
            </a:r>
          </a:p>
        </p:txBody>
      </p:sp>
    </p:spTree>
    <p:extLst>
      <p:ext uri="{BB962C8B-B14F-4D97-AF65-F5344CB8AC3E}">
        <p14:creationId xmlns:p14="http://schemas.microsoft.com/office/powerpoint/2010/main" val="868690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5" name="Ovale 4"/>
          <p:cNvSpPr/>
          <p:nvPr>
            <p:custDataLst>
              <p:tags r:id="rId1"/>
            </p:custDataLst>
          </p:nvPr>
        </p:nvSpPr>
        <p:spPr>
          <a:xfrm>
            <a:off x="350489" y="332656"/>
            <a:ext cx="156017" cy="144016"/>
          </a:xfrm>
          <a:prstGeom prst="ellipse">
            <a:avLst/>
          </a:prstGeom>
          <a:solidFill>
            <a:srgbClr val="47A9B8"/>
          </a:solidFill>
          <a:ln>
            <a:solidFill>
              <a:srgbClr val="47A9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 name="Connettore 1 5"/>
          <p:cNvCxnSpPr>
            <a:cxnSpLocks/>
            <a:stCxn id="5" idx="6"/>
          </p:cNvCxnSpPr>
          <p:nvPr/>
        </p:nvCxnSpPr>
        <p:spPr>
          <a:xfrm>
            <a:off x="506506" y="404664"/>
            <a:ext cx="9399494" cy="0"/>
          </a:xfrm>
          <a:prstGeom prst="line">
            <a:avLst/>
          </a:prstGeom>
          <a:ln w="38100">
            <a:solidFill>
              <a:srgbClr val="47A9B8"/>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9185" y="6280468"/>
            <a:ext cx="9915186" cy="0"/>
          </a:xfrm>
          <a:prstGeom prst="line">
            <a:avLst/>
          </a:prstGeom>
          <a:ln w="38100">
            <a:solidFill>
              <a:srgbClr val="238630"/>
            </a:solidFill>
          </a:ln>
        </p:spPr>
        <p:style>
          <a:lnRef idx="1">
            <a:schemeClr val="accent1"/>
          </a:lnRef>
          <a:fillRef idx="0">
            <a:schemeClr val="accent1"/>
          </a:fillRef>
          <a:effectRef idx="0">
            <a:schemeClr val="accent1"/>
          </a:effectRef>
          <a:fontRef idx="minor">
            <a:schemeClr val="tx1"/>
          </a:fontRef>
        </p:style>
      </p:cxnSp>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51625"/>
            <a:ext cx="9906000" cy="206375"/>
          </a:xfrm>
          <a:prstGeom prst="rect">
            <a:avLst/>
          </a:prstGeom>
        </p:spPr>
      </p:pic>
      <p:sp>
        <p:nvSpPr>
          <p:cNvPr id="10" name="Segnaposto piè di pagina 4">
            <a:extLst>
              <a:ext uri="{FF2B5EF4-FFF2-40B4-BE49-F238E27FC236}">
                <a16:creationId xmlns:a16="http://schemas.microsoft.com/office/drawing/2014/main" id="{3F4DA172-6816-C746-B835-09C35A0680C4}"/>
              </a:ext>
            </a:extLst>
          </p:cNvPr>
          <p:cNvSpPr>
            <a:spLocks noGrp="1"/>
          </p:cNvSpPr>
          <p:nvPr>
            <p:ph type="ftr" sz="quarter" idx="3"/>
          </p:nvPr>
        </p:nvSpPr>
        <p:spPr>
          <a:xfrm>
            <a:off x="350489" y="6286500"/>
            <a:ext cx="9215542" cy="365125"/>
          </a:xfrm>
          <a:prstGeom prst="rect">
            <a:avLst/>
          </a:prstGeom>
        </p:spPr>
        <p:txBody>
          <a:bodyPr vert="horz" lIns="91440" tIns="45720" rIns="91440" bIns="45720" rtlCol="0" anchor="ctr"/>
          <a:lstStyle>
            <a:lvl1pPr algn="l">
              <a:defRPr lang="en-GB" sz="1600" b="1" kern="1200" dirty="0">
                <a:solidFill>
                  <a:srgbClr val="238630"/>
                </a:solidFill>
                <a:latin typeface="Arial Black" panose="020B0A04020102020204" pitchFamily="34" charset="0"/>
                <a:ea typeface="+mn-ea"/>
                <a:cs typeface="Arial" charset="0"/>
              </a:defRPr>
            </a:lvl1pPr>
          </a:lstStyle>
          <a:p>
            <a:endParaRPr lang="it-IT" dirty="0"/>
          </a:p>
        </p:txBody>
      </p:sp>
      <p:sp>
        <p:nvSpPr>
          <p:cNvPr id="9" name="Segnaposto testo 2">
            <a:extLst>
              <a:ext uri="{FF2B5EF4-FFF2-40B4-BE49-F238E27FC236}">
                <a16:creationId xmlns:a16="http://schemas.microsoft.com/office/drawing/2014/main" id="{CE036C2D-E0BD-ABE1-13D0-035FA5CA3236}"/>
              </a:ext>
            </a:extLst>
          </p:cNvPr>
          <p:cNvSpPr txBox="1">
            <a:spLocks/>
          </p:cNvSpPr>
          <p:nvPr userDrawn="1"/>
        </p:nvSpPr>
        <p:spPr>
          <a:xfrm>
            <a:off x="3438245" y="93903"/>
            <a:ext cx="6281463" cy="247488"/>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1100" b="1" kern="1200">
                <a:solidFill>
                  <a:srgbClr val="3DA9B8"/>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9pPr>
          </a:lstStyle>
          <a:p>
            <a:r>
              <a:rPr lang="it-IT" sz="1400" dirty="0"/>
              <a:t>VHDL – 1</a:t>
            </a:r>
          </a:p>
        </p:txBody>
      </p:sp>
    </p:spTree>
    <p:extLst>
      <p:ext uri="{BB962C8B-B14F-4D97-AF65-F5344CB8AC3E}">
        <p14:creationId xmlns:p14="http://schemas.microsoft.com/office/powerpoint/2010/main" val="3897811870"/>
      </p:ext>
    </p:extLst>
  </p:cSld>
  <p:clrMapOvr>
    <a:masterClrMapping/>
  </p:clrMapOvr>
  <p:extLst>
    <p:ext uri="{DCECCB84-F9BA-43D5-87BE-67443E8EF086}">
      <p15:sldGuideLst xmlns:p15="http://schemas.microsoft.com/office/powerpoint/2012/main">
        <p15:guide id="0" pos="716">
          <p15:clr>
            <a:srgbClr val="FBAE40"/>
          </p15:clr>
        </p15:guide>
        <p15:guide id="1" pos="6159">
          <p15:clr>
            <a:srgbClr val="FBAE40"/>
          </p15:clr>
        </p15:guide>
        <p15:guide id="2" pos="988">
          <p15:clr>
            <a:srgbClr val="FBAE40"/>
          </p15:clr>
        </p15:guide>
        <p15:guide id="3" pos="1238">
          <p15:clr>
            <a:srgbClr val="FBAE40"/>
          </p15:clr>
        </p15:guide>
        <p15:guide id="4" pos="556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ags" Target="../tags/tag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vale 6">
            <a:extLst>
              <a:ext uri="{FF2B5EF4-FFF2-40B4-BE49-F238E27FC236}">
                <a16:creationId xmlns:a16="http://schemas.microsoft.com/office/drawing/2014/main" id="{D963AA30-A233-394B-9160-7FC62F974189}"/>
              </a:ext>
            </a:extLst>
          </p:cNvPr>
          <p:cNvSpPr/>
          <p:nvPr>
            <p:custDataLst>
              <p:tags r:id="rId5"/>
            </p:custDataLst>
          </p:nvPr>
        </p:nvSpPr>
        <p:spPr>
          <a:xfrm>
            <a:off x="350489" y="332656"/>
            <a:ext cx="156017" cy="144016"/>
          </a:xfrm>
          <a:prstGeom prst="ellipse">
            <a:avLst/>
          </a:prstGeom>
          <a:solidFill>
            <a:srgbClr val="47A9B8"/>
          </a:solidFill>
          <a:ln>
            <a:solidFill>
              <a:srgbClr val="47A9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1 7">
            <a:extLst>
              <a:ext uri="{FF2B5EF4-FFF2-40B4-BE49-F238E27FC236}">
                <a16:creationId xmlns:a16="http://schemas.microsoft.com/office/drawing/2014/main" id="{423DB50A-215E-F34E-88B2-3FDDC26580CB}"/>
              </a:ext>
            </a:extLst>
          </p:cNvPr>
          <p:cNvCxnSpPr>
            <a:cxnSpLocks/>
            <a:stCxn id="7" idx="6"/>
          </p:cNvCxnSpPr>
          <p:nvPr/>
        </p:nvCxnSpPr>
        <p:spPr>
          <a:xfrm>
            <a:off x="506506" y="404664"/>
            <a:ext cx="9399494" cy="0"/>
          </a:xfrm>
          <a:prstGeom prst="line">
            <a:avLst/>
          </a:prstGeom>
          <a:ln w="38100">
            <a:solidFill>
              <a:srgbClr val="47A9B8"/>
            </a:solidFill>
          </a:ln>
        </p:spPr>
        <p:style>
          <a:lnRef idx="1">
            <a:schemeClr val="accent1"/>
          </a:lnRef>
          <a:fillRef idx="0">
            <a:schemeClr val="accent1"/>
          </a:fillRef>
          <a:effectRef idx="0">
            <a:schemeClr val="accent1"/>
          </a:effectRef>
          <a:fontRef idx="minor">
            <a:schemeClr val="tx1"/>
          </a:fontRef>
        </p:style>
      </p:cxnSp>
      <p:cxnSp>
        <p:nvCxnSpPr>
          <p:cNvPr id="10" name="Connettore 1 9">
            <a:extLst>
              <a:ext uri="{FF2B5EF4-FFF2-40B4-BE49-F238E27FC236}">
                <a16:creationId xmlns:a16="http://schemas.microsoft.com/office/drawing/2014/main" id="{950D9BD0-7CF4-E447-A1D0-73928FCA46C0}"/>
              </a:ext>
            </a:extLst>
          </p:cNvPr>
          <p:cNvCxnSpPr/>
          <p:nvPr/>
        </p:nvCxnSpPr>
        <p:spPr>
          <a:xfrm>
            <a:off x="-9185" y="6280468"/>
            <a:ext cx="9915186" cy="0"/>
          </a:xfrm>
          <a:prstGeom prst="line">
            <a:avLst/>
          </a:prstGeom>
          <a:ln w="38100">
            <a:solidFill>
              <a:srgbClr val="238630"/>
            </a:solidFill>
          </a:ln>
        </p:spPr>
        <p:style>
          <a:lnRef idx="1">
            <a:schemeClr val="accent1"/>
          </a:lnRef>
          <a:fillRef idx="0">
            <a:schemeClr val="accent1"/>
          </a:fillRef>
          <a:effectRef idx="0">
            <a:schemeClr val="accent1"/>
          </a:effectRef>
          <a:fontRef idx="minor">
            <a:schemeClr val="tx1"/>
          </a:fontRef>
        </p:style>
      </p:cxnSp>
      <p:pic>
        <p:nvPicPr>
          <p:cNvPr id="11" name="Immagine 10">
            <a:extLst>
              <a:ext uri="{FF2B5EF4-FFF2-40B4-BE49-F238E27FC236}">
                <a16:creationId xmlns:a16="http://schemas.microsoft.com/office/drawing/2014/main" id="{756C7DA7-34C8-3746-A619-B6DF582CD2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651625"/>
            <a:ext cx="9906000" cy="206375"/>
          </a:xfrm>
          <a:prstGeom prst="rect">
            <a:avLst/>
          </a:prstGeom>
        </p:spPr>
      </p:pic>
      <p:sp>
        <p:nvSpPr>
          <p:cNvPr id="9" name="Segnaposto piè di pagina 4">
            <a:extLst>
              <a:ext uri="{FF2B5EF4-FFF2-40B4-BE49-F238E27FC236}">
                <a16:creationId xmlns:a16="http://schemas.microsoft.com/office/drawing/2014/main" id="{4CEE7420-2665-9A4D-BE7F-752A4AF62C2E}"/>
              </a:ext>
            </a:extLst>
          </p:cNvPr>
          <p:cNvSpPr>
            <a:spLocks noGrp="1"/>
          </p:cNvSpPr>
          <p:nvPr>
            <p:ph type="ftr" sz="quarter" idx="3"/>
          </p:nvPr>
        </p:nvSpPr>
        <p:spPr>
          <a:xfrm>
            <a:off x="350489" y="6286500"/>
            <a:ext cx="9215542" cy="365125"/>
          </a:xfrm>
          <a:prstGeom prst="rect">
            <a:avLst/>
          </a:prstGeom>
        </p:spPr>
        <p:txBody>
          <a:bodyPr vert="horz" lIns="91440" tIns="45720" rIns="91440" bIns="45720" rtlCol="0" anchor="ctr"/>
          <a:lstStyle>
            <a:lvl1pPr algn="l">
              <a:defRPr lang="en-GB" sz="1600" b="1" kern="1200" dirty="0">
                <a:solidFill>
                  <a:srgbClr val="238630"/>
                </a:solidFill>
                <a:latin typeface="Arial Black" panose="020B0A04020102020204" pitchFamily="34" charset="0"/>
                <a:ea typeface="+mn-ea"/>
                <a:cs typeface="Arial" charset="0"/>
              </a:defRPr>
            </a:lvl1pPr>
          </a:lstStyle>
          <a:p>
            <a:endParaRPr lang="it-IT" dirty="0"/>
          </a:p>
        </p:txBody>
      </p:sp>
    </p:spTree>
    <p:extLst>
      <p:ext uri="{BB962C8B-B14F-4D97-AF65-F5344CB8AC3E}">
        <p14:creationId xmlns:p14="http://schemas.microsoft.com/office/powerpoint/2010/main" val="16973631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6.png"/></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44B19C-90DD-E92C-8EBE-B1FAB0B1D74C}"/>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EBE6A270-90DA-EEBD-7319-125675CE8A39}"/>
              </a:ext>
            </a:extLst>
          </p:cNvPr>
          <p:cNvSpPr>
            <a:spLocks noGrp="1"/>
          </p:cNvSpPr>
          <p:nvPr>
            <p:ph type="body" idx="1"/>
          </p:nvPr>
        </p:nvSpPr>
        <p:spPr/>
        <p:txBody>
          <a:bodyPr/>
          <a:lstStyle/>
          <a:p>
            <a:r>
              <a:rPr lang="it-IT" dirty="0"/>
              <a:t>Introduzione</a:t>
            </a:r>
          </a:p>
        </p:txBody>
      </p:sp>
    </p:spTree>
    <p:extLst>
      <p:ext uri="{BB962C8B-B14F-4D97-AF65-F5344CB8AC3E}">
        <p14:creationId xmlns:p14="http://schemas.microsoft.com/office/powerpoint/2010/main" val="4037531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prstGeom prst="rect">
            <a:avLst/>
          </a:prstGeom>
        </p:spPr>
        <p:txBody>
          <a:bodyPr vert="horz" lIns="91440" tIns="45720" rIns="91440" bIns="45720" rtlCol="0" anchor="t">
            <a:normAutofit/>
          </a:bodyPr>
          <a:lstStyle/>
          <a:p>
            <a:pPr algn="l"/>
            <a:r>
              <a:rPr lang="it-IT" sz="1800" b="1" dirty="0">
                <a:latin typeface="Arial Black" panose="020B0604020202020204" pitchFamily="34" charset="0"/>
                <a:ea typeface="+mn-ea"/>
                <a:cs typeface="Arial Black" panose="020B0604020202020204" pitchFamily="34" charset="0"/>
              </a:rPr>
              <a:t>Progettazione assistita dal calcolatore</a:t>
            </a:r>
            <a:endParaRPr lang="en-US" sz="1800" b="1" dirty="0">
              <a:latin typeface="Arial Black" panose="020B0604020202020204" pitchFamily="34" charset="0"/>
              <a:ea typeface="+mn-ea"/>
              <a:cs typeface="Arial Black"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Al giorno d’oggi la progettazione dei sistemi digitali è svolta al calcolatore mediante appositi strumenti software </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Si parla di </a:t>
            </a:r>
            <a:r>
              <a:rPr lang="it-IT" altLang="it-IT" sz="1800" b="1" dirty="0">
                <a:latin typeface="Arial" panose="020B0604020202020204" pitchFamily="34" charset="0"/>
                <a:cs typeface="Arial" panose="020B0604020202020204" pitchFamily="34" charset="0"/>
              </a:rPr>
              <a:t>progettazione assistita dal calcolatore </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In inglese, </a:t>
            </a:r>
            <a:r>
              <a:rPr lang="it-IT" altLang="it-IT" sz="1800" b="1" dirty="0">
                <a:latin typeface="Arial" panose="020B0604020202020204" pitchFamily="34" charset="0"/>
                <a:cs typeface="Arial" panose="020B0604020202020204" pitchFamily="34" charset="0"/>
              </a:rPr>
              <a:t>Computer-</a:t>
            </a:r>
            <a:r>
              <a:rPr lang="it-IT" altLang="it-IT" sz="1800" b="1" dirty="0" err="1">
                <a:latin typeface="Arial" panose="020B0604020202020204" pitchFamily="34" charset="0"/>
                <a:cs typeface="Arial" panose="020B0604020202020204" pitchFamily="34" charset="0"/>
              </a:rPr>
              <a:t>Aided</a:t>
            </a:r>
            <a:r>
              <a:rPr lang="it-IT" altLang="it-IT" sz="1800" b="1" dirty="0">
                <a:latin typeface="Arial" panose="020B0604020202020204" pitchFamily="34" charset="0"/>
                <a:cs typeface="Arial" panose="020B0604020202020204" pitchFamily="34" charset="0"/>
              </a:rPr>
              <a:t> Design </a:t>
            </a:r>
            <a:r>
              <a:rPr lang="it-IT" altLang="it-IT" sz="1800" dirty="0">
                <a:latin typeface="Arial" panose="020B0604020202020204" pitchFamily="34" charset="0"/>
                <a:cs typeface="Arial" panose="020B0604020202020204" pitchFamily="34" charset="0"/>
              </a:rPr>
              <a:t>o</a:t>
            </a:r>
            <a:r>
              <a:rPr lang="it-IT" altLang="it-IT" sz="1800" b="1" dirty="0">
                <a:latin typeface="Arial" panose="020B0604020202020204" pitchFamily="34" charset="0"/>
                <a:cs typeface="Arial" panose="020B0604020202020204" pitchFamily="34" charset="0"/>
              </a:rPr>
              <a:t> CAD</a:t>
            </a:r>
          </a:p>
          <a:p>
            <a:pPr marL="0" indent="0">
              <a:lnSpc>
                <a:spcPct val="130000"/>
              </a:lnSpc>
              <a:spcBef>
                <a:spcPts val="0"/>
              </a:spcBef>
              <a:buSzPct val="200000"/>
              <a:buNone/>
            </a:pPr>
            <a:endParaRPr lang="it-IT" alt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Il compito del progettista è quello di descrivere il sistema e «guidare» lo strumento CAD nell’analisi e nella sintesi del circuito finale</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Per descrivere la specifica del sistema si utilizza in genere un </a:t>
            </a:r>
            <a:r>
              <a:rPr lang="it-IT" altLang="it-IT" sz="1800" b="1" dirty="0">
                <a:latin typeface="Arial" panose="020B0604020202020204" pitchFamily="34" charset="0"/>
                <a:cs typeface="Arial" panose="020B0604020202020204" pitchFamily="34" charset="0"/>
              </a:rPr>
              <a:t>linguaggio </a:t>
            </a:r>
            <a:br>
              <a:rPr lang="it-IT" altLang="it-IT" sz="1800" b="1" dirty="0">
                <a:latin typeface="Arial" panose="020B0604020202020204" pitchFamily="34" charset="0"/>
                <a:cs typeface="Arial" panose="020B0604020202020204" pitchFamily="34" charset="0"/>
              </a:rPr>
            </a:br>
            <a:r>
              <a:rPr lang="it-IT" altLang="it-IT" sz="1800" b="1" dirty="0">
                <a:latin typeface="Arial" panose="020B0604020202020204" pitchFamily="34" charset="0"/>
                <a:cs typeface="Arial" panose="020B0604020202020204" pitchFamily="34" charset="0"/>
              </a:rPr>
              <a:t>di descrizione dello hardware</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In inglese, </a:t>
            </a:r>
            <a:r>
              <a:rPr lang="it-IT" altLang="it-IT" sz="1800" b="1" dirty="0">
                <a:latin typeface="Arial" panose="020B0604020202020204" pitchFamily="34" charset="0"/>
                <a:cs typeface="Arial" panose="020B0604020202020204" pitchFamily="34" charset="0"/>
              </a:rPr>
              <a:t>hardware </a:t>
            </a:r>
            <a:r>
              <a:rPr lang="it-IT" altLang="it-IT" sz="1800" b="1" dirty="0" err="1">
                <a:latin typeface="Arial" panose="020B0604020202020204" pitchFamily="34" charset="0"/>
                <a:cs typeface="Arial" panose="020B0604020202020204" pitchFamily="34" charset="0"/>
              </a:rPr>
              <a:t>description</a:t>
            </a:r>
            <a:r>
              <a:rPr lang="it-IT" altLang="it-IT" sz="1800" b="1" dirty="0">
                <a:latin typeface="Arial" panose="020B0604020202020204" pitchFamily="34" charset="0"/>
                <a:cs typeface="Arial" panose="020B0604020202020204" pitchFamily="34" charset="0"/>
              </a:rPr>
              <a:t> </a:t>
            </a:r>
            <a:r>
              <a:rPr lang="it-IT" altLang="it-IT" sz="1800" b="1" dirty="0" err="1">
                <a:latin typeface="Arial" panose="020B0604020202020204" pitchFamily="34" charset="0"/>
                <a:cs typeface="Arial" panose="020B0604020202020204" pitchFamily="34" charset="0"/>
              </a:rPr>
              <a:t>language</a:t>
            </a:r>
            <a:r>
              <a:rPr lang="it-IT" altLang="it-IT" sz="1800" dirty="0">
                <a:latin typeface="Arial" panose="020B0604020202020204" pitchFamily="34" charset="0"/>
                <a:cs typeface="Arial" panose="020B0604020202020204" pitchFamily="34" charset="0"/>
              </a:rPr>
              <a:t> o </a:t>
            </a:r>
            <a:r>
              <a:rPr lang="it-IT" altLang="it-IT" sz="1800" b="1" dirty="0">
                <a:latin typeface="Arial" panose="020B0604020202020204" pitchFamily="34" charset="0"/>
                <a:cs typeface="Arial" panose="020B0604020202020204" pitchFamily="34" charset="0"/>
              </a:rPr>
              <a:t>HDL</a:t>
            </a:r>
          </a:p>
        </p:txBody>
      </p:sp>
    </p:spTree>
    <p:extLst>
      <p:ext uri="{BB962C8B-B14F-4D97-AF65-F5344CB8AC3E}">
        <p14:creationId xmlns:p14="http://schemas.microsoft.com/office/powerpoint/2010/main" val="173359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prstGeom prst="rect">
            <a:avLst/>
          </a:prstGeom>
        </p:spPr>
        <p:txBody>
          <a:bodyPr vert="horz" lIns="91440" tIns="45720" rIns="91440" bIns="45720" rtlCol="0" anchor="t">
            <a:normAutofit/>
          </a:bodyPr>
          <a:lstStyle/>
          <a:p>
            <a:pPr algn="l"/>
            <a:r>
              <a:rPr lang="it-IT" sz="1800" b="1" dirty="0">
                <a:latin typeface="Arial Black" panose="020B0604020202020204" pitchFamily="34" charset="0"/>
                <a:ea typeface="+mn-ea"/>
                <a:cs typeface="Arial Black" panose="020B0604020202020204" pitchFamily="34" charset="0"/>
              </a:rPr>
              <a:t>Perché c’è bisogno di un HDL?</a:t>
            </a:r>
            <a:endParaRPr lang="en-US" sz="1800" b="1" dirty="0">
              <a:latin typeface="Arial Black" panose="020B0604020202020204" pitchFamily="34" charset="0"/>
              <a:ea typeface="+mn-ea"/>
              <a:cs typeface="Arial Black"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I linguaggi di programmazione non supportano pienamente la specifica di diverse caratteristiche fondamentali dello hardware:</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Interfacce input/output</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Tipi di dati e specifica dell’ampiezza dei dati</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Temporizzazione</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Concorrenza</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Sincronizzazione</a:t>
            </a:r>
          </a:p>
          <a:p>
            <a:pPr>
              <a:lnSpc>
                <a:spcPct val="130000"/>
              </a:lnSpc>
              <a:spcBef>
                <a:spcPts val="0"/>
              </a:spcBef>
              <a:buSzPct val="200000"/>
              <a:buBlip>
                <a:blip r:embed="rId3"/>
              </a:buBlip>
            </a:pPr>
            <a:endParaRPr lang="it-IT" altLang="it-IT" sz="1800" dirty="0">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altLang="it-IT" sz="1800" dirty="0">
                <a:latin typeface="Arial" panose="020B0604020202020204" pitchFamily="34" charset="0"/>
                <a:cs typeface="Arial" panose="020B0604020202020204" pitchFamily="34" charset="0"/>
              </a:rPr>
              <a:t>Lo HDL offre tutti i meccanismi necessari per descrivere tutti questi aspetti specifici dei circuiti digitali</a:t>
            </a:r>
          </a:p>
        </p:txBody>
      </p:sp>
    </p:spTree>
    <p:extLst>
      <p:ext uri="{BB962C8B-B14F-4D97-AF65-F5344CB8AC3E}">
        <p14:creationId xmlns:p14="http://schemas.microsoft.com/office/powerpoint/2010/main" val="651410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EA0DC0-B7E9-EE00-8A80-0B2AEC3C156C}"/>
              </a:ext>
            </a:extLst>
          </p:cNvPr>
          <p:cNvSpPr>
            <a:spLocks noGrp="1"/>
          </p:cNvSpPr>
          <p:nvPr>
            <p:ph type="title"/>
          </p:nvPr>
        </p:nvSpPr>
        <p:spPr/>
        <p:txBody>
          <a:bodyPr>
            <a:normAutofit/>
          </a:bodyPr>
          <a:lstStyle/>
          <a:p>
            <a:r>
              <a:rPr lang="it-IT" dirty="0"/>
              <a:t>Potenzialità  di un HDL</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Lo HDL permette di specificare </a:t>
            </a:r>
            <a:r>
              <a:rPr lang="it-IT" dirty="0"/>
              <a:t>sistemi</a:t>
            </a:r>
            <a:r>
              <a:rPr lang="it-IT" sz="1800" dirty="0">
                <a:latin typeface="Arial" panose="020B0604020202020204" pitchFamily="34" charset="0"/>
                <a:cs typeface="Arial" panose="020B0604020202020204" pitchFamily="34" charset="0"/>
              </a:rPr>
              <a:t> a diversi livelli di astrazione:</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Livello logico</a:t>
            </a:r>
          </a:p>
          <a:p>
            <a:pPr lvl="2">
              <a:spcBef>
                <a:spcPts val="0"/>
              </a:spcBef>
              <a:spcAft>
                <a:spcPts val="600"/>
              </a:spcAft>
              <a:buSzPct val="80000"/>
            </a:pPr>
            <a:r>
              <a:rPr lang="it-IT" sz="1800" dirty="0">
                <a:latin typeface="Arial" panose="020B0604020202020204" pitchFamily="34" charset="0"/>
                <a:cs typeface="Arial" panose="020B0604020202020204" pitchFamily="34" charset="0"/>
              </a:rPr>
              <a:t>Porte AND, OR, NOT</a:t>
            </a:r>
          </a:p>
          <a:p>
            <a:pPr lvl="2">
              <a:spcBef>
                <a:spcPts val="0"/>
              </a:spcBef>
              <a:spcAft>
                <a:spcPts val="600"/>
              </a:spcAft>
              <a:buSzPct val="80000"/>
            </a:pPr>
            <a:r>
              <a:rPr lang="it-IT" sz="1800" dirty="0">
                <a:latin typeface="Arial" panose="020B0604020202020204" pitchFamily="34" charset="0"/>
                <a:cs typeface="Arial" panose="020B0604020202020204" pitchFamily="34" charset="0"/>
              </a:rPr>
              <a:t>Bistabili e flip-flop</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Livello </a:t>
            </a:r>
            <a:r>
              <a:rPr lang="it-IT" dirty="0" err="1"/>
              <a:t>r</a:t>
            </a:r>
            <a:r>
              <a:rPr lang="it-IT" sz="1800" dirty="0" err="1">
                <a:latin typeface="Arial" panose="020B0604020202020204" pitchFamily="34" charset="0"/>
                <a:cs typeface="Arial" panose="020B0604020202020204" pitchFamily="34" charset="0"/>
              </a:rPr>
              <a:t>egister</a:t>
            </a:r>
            <a:r>
              <a:rPr lang="it-IT" sz="1800" dirty="0">
                <a:latin typeface="Arial" panose="020B0604020202020204" pitchFamily="34" charset="0"/>
                <a:cs typeface="Arial" panose="020B0604020202020204" pitchFamily="34" charset="0"/>
              </a:rPr>
              <a:t>-transfer</a:t>
            </a:r>
          </a:p>
          <a:p>
            <a:pPr lvl="2">
              <a:spcBef>
                <a:spcPts val="0"/>
              </a:spcBef>
              <a:spcAft>
                <a:spcPts val="600"/>
              </a:spcAft>
              <a:buSzPct val="80000"/>
            </a:pPr>
            <a:r>
              <a:rPr lang="it-IT" sz="1800" dirty="0">
                <a:latin typeface="Arial" panose="020B0604020202020204" pitchFamily="34" charset="0"/>
                <a:cs typeface="Arial" panose="020B0604020202020204" pitchFamily="34" charset="0"/>
              </a:rPr>
              <a:t>Addizionatori, multiplexer, registri, ...</a:t>
            </a:r>
          </a:p>
          <a:p>
            <a:pPr>
              <a:lnSpc>
                <a:spcPct val="130000"/>
              </a:lnSpc>
              <a:spcBef>
                <a:spcPts val="0"/>
              </a:spcBef>
              <a:spcAft>
                <a:spcPts val="600"/>
              </a:spcAft>
              <a:buSzPct val="150000"/>
              <a:buBlip>
                <a:blip r:embed="rId5"/>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Lo HDL generalmente supporta diversi tipi di rappresentazione</a:t>
            </a:r>
          </a:p>
          <a:p>
            <a:pPr lvl="1">
              <a:spcBef>
                <a:spcPts val="0"/>
              </a:spcBef>
              <a:spcAft>
                <a:spcPts val="600"/>
              </a:spcAft>
              <a:buSzPct val="80000"/>
              <a:buBlip>
                <a:blip r:embed="rId4"/>
              </a:buBlip>
            </a:pPr>
            <a:r>
              <a:rPr lang="it-IT" sz="1800" b="1" dirty="0" err="1">
                <a:latin typeface="Arial" panose="020B0604020202020204" pitchFamily="34" charset="0"/>
                <a:cs typeface="Arial" panose="020B0604020202020204" pitchFamily="34" charset="0"/>
              </a:rPr>
              <a:t>Dataflow</a:t>
            </a:r>
            <a:r>
              <a:rPr lang="it-IT" sz="1800" dirty="0">
                <a:latin typeface="Arial" panose="020B0604020202020204" pitchFamily="34" charset="0"/>
                <a:cs typeface="Arial" panose="020B0604020202020204" pitchFamily="34" charset="0"/>
              </a:rPr>
              <a:t>: descrizione mediante equazioni logiche </a:t>
            </a:r>
          </a:p>
          <a:p>
            <a:pPr lvl="1">
              <a:spcBef>
                <a:spcPts val="0"/>
              </a:spcBef>
              <a:spcAft>
                <a:spcPts val="600"/>
              </a:spcAft>
              <a:buSzPct val="80000"/>
              <a:buBlip>
                <a:blip r:embed="rId4"/>
              </a:buBlip>
            </a:pPr>
            <a:r>
              <a:rPr lang="it-IT" sz="1800" b="1" dirty="0">
                <a:latin typeface="Arial" panose="020B0604020202020204" pitchFamily="34" charset="0"/>
                <a:cs typeface="Arial" panose="020B0604020202020204" pitchFamily="34" charset="0"/>
              </a:rPr>
              <a:t>Strutturale</a:t>
            </a:r>
            <a:r>
              <a:rPr lang="it-IT" sz="1800" dirty="0">
                <a:latin typeface="Arial" panose="020B0604020202020204" pitchFamily="34" charset="0"/>
                <a:cs typeface="Arial" panose="020B0604020202020204" pitchFamily="34" charset="0"/>
              </a:rPr>
              <a:t>: descrizione basata su uno schema a blocchi</a:t>
            </a:r>
          </a:p>
          <a:p>
            <a:pPr lvl="1">
              <a:spcBef>
                <a:spcPts val="0"/>
              </a:spcBef>
              <a:spcAft>
                <a:spcPts val="600"/>
              </a:spcAft>
              <a:buSzPct val="80000"/>
              <a:buBlip>
                <a:blip r:embed="rId4"/>
              </a:buBlip>
            </a:pPr>
            <a:r>
              <a:rPr lang="it-IT" sz="1800" b="1" dirty="0">
                <a:latin typeface="Arial" panose="020B0604020202020204" pitchFamily="34" charset="0"/>
                <a:cs typeface="Arial" panose="020B0604020202020204" pitchFamily="34" charset="0"/>
              </a:rPr>
              <a:t>Comportamentale</a:t>
            </a:r>
            <a:r>
              <a:rPr lang="it-IT" sz="1800" dirty="0">
                <a:latin typeface="Arial" panose="020B0604020202020204" pitchFamily="34" charset="0"/>
                <a:cs typeface="Arial" panose="020B0604020202020204" pitchFamily="34" charset="0"/>
              </a:rPr>
              <a:t>: descrizione algoritmica</a:t>
            </a:r>
          </a:p>
        </p:txBody>
      </p:sp>
    </p:spTree>
    <p:extLst>
      <p:ext uri="{BB962C8B-B14F-4D97-AF65-F5344CB8AC3E}">
        <p14:creationId xmlns:p14="http://schemas.microsoft.com/office/powerpoint/2010/main" val="52739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086206-2FE2-7F42-D8EC-BF37B59F7704}"/>
              </a:ext>
            </a:extLst>
          </p:cNvPr>
          <p:cNvSpPr>
            <a:spLocks noGrp="1"/>
          </p:cNvSpPr>
          <p:nvPr>
            <p:ph type="title"/>
          </p:nvPr>
        </p:nvSpPr>
        <p:spPr/>
        <p:txBody>
          <a:bodyPr>
            <a:normAutofit/>
          </a:bodyPr>
          <a:lstStyle/>
          <a:p>
            <a:r>
              <a:rPr lang="it-IT" dirty="0"/>
              <a:t>Utilizzi di un HDL</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Nel corso della progettazione di un sistema hardware, lo HDL è utilizzato per diversi scopi:</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Descrizione e documentazione formale del comportamento del componente</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Simulazione del sistema</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Sintesi circuitale del sistema</a:t>
            </a:r>
          </a:p>
        </p:txBody>
      </p:sp>
      <p:sp>
        <p:nvSpPr>
          <p:cNvPr id="6" name="Titolo 1">
            <a:extLst>
              <a:ext uri="{FF2B5EF4-FFF2-40B4-BE49-F238E27FC236}">
                <a16:creationId xmlns:a16="http://schemas.microsoft.com/office/drawing/2014/main" id="{FB5BABA2-36C2-384D-B709-36BD74BC72E8}"/>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197662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3C3AB9-C382-7EFE-7ED2-98E19F665493}"/>
              </a:ext>
            </a:extLst>
          </p:cNvPr>
          <p:cNvSpPr>
            <a:spLocks noGrp="1"/>
          </p:cNvSpPr>
          <p:nvPr>
            <p:ph type="title"/>
          </p:nvPr>
        </p:nvSpPr>
        <p:spPr/>
        <p:txBody>
          <a:bodyPr>
            <a:normAutofit/>
          </a:bodyPr>
          <a:lstStyle/>
          <a:p>
            <a:r>
              <a:rPr lang="it-IT" dirty="0"/>
              <a:t>Descrizione e documentazione</a:t>
            </a:r>
          </a:p>
        </p:txBody>
      </p:sp>
      <p:sp>
        <p:nvSpPr>
          <p:cNvPr id="6147" name="Rectangle 3"/>
          <p:cNvSpPr>
            <a:spLocks noGrp="1" noChangeArrowheads="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Una delle funzioni del HDL è quella di </a:t>
            </a:r>
            <a:r>
              <a:rPr lang="it-IT" altLang="it-IT" sz="1800" b="1" dirty="0">
                <a:latin typeface="Arial" panose="020B0604020202020204" pitchFamily="34" charset="0"/>
                <a:cs typeface="Arial" panose="020B0604020202020204" pitchFamily="34" charset="0"/>
              </a:rPr>
              <a:t>descrivere e documentare</a:t>
            </a:r>
            <a:r>
              <a:rPr lang="it-IT" altLang="it-IT" sz="1800" dirty="0">
                <a:latin typeface="Arial" panose="020B0604020202020204" pitchFamily="34" charset="0"/>
                <a:cs typeface="Arial" panose="020B0604020202020204" pitchFamily="34" charset="0"/>
              </a:rPr>
              <a:t> il funzionamento di un sistema in modo chiaro, formale ed inequivocabile</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Potrebbe essere la descrizione di un sistema già in funzione</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Non è detto che questo sistema debba essere realizzato</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Alle volte è </a:t>
            </a:r>
            <a:r>
              <a:rPr lang="it-IT" altLang="it-IT" sz="1800" b="1" dirty="0">
                <a:latin typeface="Arial" panose="020B0604020202020204" pitchFamily="34" charset="0"/>
                <a:cs typeface="Arial" panose="020B0604020202020204" pitchFamily="34" charset="0"/>
              </a:rPr>
              <a:t>IMPOSSIBILE</a:t>
            </a:r>
            <a:r>
              <a:rPr lang="it-IT" altLang="it-IT" sz="1800" dirty="0">
                <a:latin typeface="Arial" panose="020B0604020202020204" pitchFamily="34" charset="0"/>
                <a:cs typeface="Arial" panose="020B0604020202020204" pitchFamily="34" charset="0"/>
              </a:rPr>
              <a:t> la realizzazione fisica della specifica</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Potrebbe essere un modo per descrivere gli stimoli da impiegare per testare un circuito</a:t>
            </a:r>
          </a:p>
        </p:txBody>
      </p:sp>
      <p:sp>
        <p:nvSpPr>
          <p:cNvPr id="4" name="Titolo 1">
            <a:extLst>
              <a:ext uri="{FF2B5EF4-FFF2-40B4-BE49-F238E27FC236}">
                <a16:creationId xmlns:a16="http://schemas.microsoft.com/office/drawing/2014/main" id="{1C649782-A4AA-2342-AB87-EBC8A971AA1E}"/>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985606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2006AB-D3A3-FED6-51F3-6D9961E5D3CE}"/>
              </a:ext>
            </a:extLst>
          </p:cNvPr>
          <p:cNvSpPr>
            <a:spLocks noGrp="1"/>
          </p:cNvSpPr>
          <p:nvPr>
            <p:ph type="title"/>
          </p:nvPr>
        </p:nvSpPr>
        <p:spPr/>
        <p:txBody>
          <a:bodyPr>
            <a:normAutofit/>
          </a:bodyPr>
          <a:lstStyle/>
          <a:p>
            <a:r>
              <a:rPr lang="it-IT" dirty="0"/>
              <a:t>Simulazione</a:t>
            </a:r>
          </a:p>
        </p:txBody>
      </p:sp>
      <p:sp>
        <p:nvSpPr>
          <p:cNvPr id="7171" name="Rectangle 3"/>
          <p:cNvSpPr>
            <a:spLocks noGrp="1" noChangeArrowheads="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Un sistema descritto in HDL viene solitamente simulato per analizzarne in comportamento (</a:t>
            </a:r>
            <a:r>
              <a:rPr lang="it-IT" altLang="it-IT" sz="1800" b="1" dirty="0">
                <a:latin typeface="Arial" panose="020B0604020202020204" pitchFamily="34" charset="0"/>
                <a:cs typeface="Arial" panose="020B0604020202020204" pitchFamily="34" charset="0"/>
              </a:rPr>
              <a:t>simulazione comportamentale</a:t>
            </a:r>
            <a:r>
              <a:rPr lang="it-IT" altLang="it-IT" sz="1800" dirty="0">
                <a:latin typeface="Arial" panose="020B0604020202020204" pitchFamily="34" charset="0"/>
                <a:cs typeface="Arial" panose="020B0604020202020204" pitchFamily="34" charset="0"/>
              </a:rPr>
              <a:t>)</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È necessario </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Fornire degli stimoli (cioè gli input) </a:t>
            </a:r>
          </a:p>
          <a:p>
            <a:pPr lvl="1">
              <a:lnSpc>
                <a:spcPct val="130000"/>
              </a:lnSpc>
              <a:spcBef>
                <a:spcPts val="0"/>
              </a:spcBef>
              <a:spcAft>
                <a:spcPts val="600"/>
              </a:spcAft>
              <a:buSzPct val="80000"/>
              <a:buBlip>
                <a:blip r:embed="rId4"/>
              </a:buBlip>
            </a:pPr>
            <a:r>
              <a:rPr lang="it-IT" altLang="it-IT" sz="1800" dirty="0">
                <a:latin typeface="Arial" panose="020B0604020202020204" pitchFamily="34" charset="0"/>
                <a:cs typeface="Arial" panose="020B0604020202020204" pitchFamily="34" charset="0"/>
              </a:rPr>
              <a:t>Avere un sistema capace di</a:t>
            </a:r>
          </a:p>
          <a:p>
            <a:pPr lvl="2">
              <a:lnSpc>
                <a:spcPct val="130000"/>
              </a:lnSpc>
              <a:spcBef>
                <a:spcPts val="0"/>
              </a:spcBef>
              <a:spcAft>
                <a:spcPts val="600"/>
              </a:spcAft>
              <a:buSzPct val="80000"/>
            </a:pPr>
            <a:r>
              <a:rPr lang="it-IT" altLang="it-IT" sz="1800" dirty="0">
                <a:latin typeface="Arial" panose="020B0604020202020204" pitchFamily="34" charset="0"/>
                <a:cs typeface="Arial" panose="020B0604020202020204" pitchFamily="34" charset="0"/>
              </a:rPr>
              <a:t>Osservare l’evoluzione del modello durante la simulazione</a:t>
            </a:r>
          </a:p>
          <a:p>
            <a:pPr lvl="2">
              <a:lnSpc>
                <a:spcPct val="130000"/>
              </a:lnSpc>
              <a:spcBef>
                <a:spcPts val="0"/>
              </a:spcBef>
              <a:spcAft>
                <a:spcPts val="600"/>
              </a:spcAft>
              <a:buSzPct val="80000"/>
            </a:pPr>
            <a:r>
              <a:rPr lang="it-IT" altLang="it-IT" sz="1800" dirty="0">
                <a:latin typeface="Arial" panose="020B0604020202020204" pitchFamily="34" charset="0"/>
                <a:cs typeface="Arial" panose="020B0604020202020204" pitchFamily="34" charset="0"/>
              </a:rPr>
              <a:t>Registrarne le variazioni delle uscite e dello stato interno per un’eventuale ispezione di funzionamento</a:t>
            </a:r>
          </a:p>
        </p:txBody>
      </p:sp>
      <p:sp>
        <p:nvSpPr>
          <p:cNvPr id="4" name="Titolo 1">
            <a:extLst>
              <a:ext uri="{FF2B5EF4-FFF2-40B4-BE49-F238E27FC236}">
                <a16:creationId xmlns:a16="http://schemas.microsoft.com/office/drawing/2014/main" id="{643C1B21-9C6D-1C43-8A16-61421C4FAF7A}"/>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745847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2006AB-D3A3-FED6-51F3-6D9961E5D3CE}"/>
              </a:ext>
            </a:extLst>
          </p:cNvPr>
          <p:cNvSpPr>
            <a:spLocks noGrp="1"/>
          </p:cNvSpPr>
          <p:nvPr>
            <p:ph type="title"/>
          </p:nvPr>
        </p:nvSpPr>
        <p:spPr/>
        <p:txBody>
          <a:bodyPr>
            <a:normAutofit/>
          </a:bodyPr>
          <a:lstStyle/>
          <a:p>
            <a:r>
              <a:rPr lang="it-IT" dirty="0"/>
              <a:t>Simulazione</a:t>
            </a:r>
          </a:p>
        </p:txBody>
      </p:sp>
      <p:sp>
        <p:nvSpPr>
          <p:cNvPr id="7171" name="Rectangle 3"/>
          <p:cNvSpPr>
            <a:spLocks noGrp="1" noChangeArrowheads="1"/>
          </p:cNvSpPr>
          <p:nvPr>
            <p:ph idx="1"/>
          </p:nvPr>
        </p:nvSpPr>
        <p:spPr>
          <a:prstGeom prst="rect">
            <a:avLst/>
          </a:prstGeom>
        </p:spPr>
        <p:txBody>
          <a:bodyPr/>
          <a:lstStyle/>
          <a:p>
            <a:pPr>
              <a:lnSpc>
                <a:spcPct val="130000"/>
              </a:lnSpc>
              <a:spcBef>
                <a:spcPts val="0"/>
              </a:spcBef>
              <a:buSzPct val="200000"/>
              <a:buBlip>
                <a:blip r:embed="rId3"/>
              </a:buBlip>
            </a:pPr>
            <a:r>
              <a:rPr lang="it-IT" altLang="it-IT" dirty="0"/>
              <a:t>Simulazione di una specifica HDL con </a:t>
            </a:r>
            <a:r>
              <a:rPr lang="it-IT" altLang="it-IT" dirty="0" err="1"/>
              <a:t>Xilinx</a:t>
            </a:r>
            <a:r>
              <a:rPr lang="it-IT" altLang="it-IT" dirty="0"/>
              <a:t> </a:t>
            </a:r>
            <a:r>
              <a:rPr lang="it-IT" altLang="it-IT" dirty="0" err="1"/>
              <a:t>Vivado</a:t>
            </a:r>
            <a:endParaRPr lang="it-IT" altLang="it-IT" sz="1800" dirty="0">
              <a:latin typeface="Arial" panose="020B0604020202020204" pitchFamily="34" charset="0"/>
              <a:cs typeface="Arial" panose="020B0604020202020204" pitchFamily="34" charset="0"/>
            </a:endParaRPr>
          </a:p>
        </p:txBody>
      </p:sp>
      <p:sp>
        <p:nvSpPr>
          <p:cNvPr id="4" name="Titolo 1">
            <a:extLst>
              <a:ext uri="{FF2B5EF4-FFF2-40B4-BE49-F238E27FC236}">
                <a16:creationId xmlns:a16="http://schemas.microsoft.com/office/drawing/2014/main" id="{643C1B21-9C6D-1C43-8A16-61421C4FAF7A}"/>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pic>
        <p:nvPicPr>
          <p:cNvPr id="6" name="Immagine 5">
            <a:extLst>
              <a:ext uri="{FF2B5EF4-FFF2-40B4-BE49-F238E27FC236}">
                <a16:creationId xmlns:a16="http://schemas.microsoft.com/office/drawing/2014/main" id="{DC21F704-A9C8-BF34-54F1-A051F682391E}"/>
              </a:ext>
            </a:extLst>
          </p:cNvPr>
          <p:cNvPicPr>
            <a:picLocks noChangeAspect="1"/>
          </p:cNvPicPr>
          <p:nvPr/>
        </p:nvPicPr>
        <p:blipFill>
          <a:blip r:embed="rId4"/>
          <a:stretch>
            <a:fillRect/>
          </a:stretch>
        </p:blipFill>
        <p:spPr>
          <a:xfrm>
            <a:off x="1118541" y="1871935"/>
            <a:ext cx="7668917" cy="4313766"/>
          </a:xfrm>
          <a:prstGeom prst="rect">
            <a:avLst/>
          </a:prstGeom>
        </p:spPr>
      </p:pic>
    </p:spTree>
    <p:extLst>
      <p:ext uri="{BB962C8B-B14F-4D97-AF65-F5344CB8AC3E}">
        <p14:creationId xmlns:p14="http://schemas.microsoft.com/office/powerpoint/2010/main" val="51946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5D298B-B5A6-978F-5606-829516795CFA}"/>
              </a:ext>
            </a:extLst>
          </p:cNvPr>
          <p:cNvSpPr>
            <a:spLocks noGrp="1"/>
          </p:cNvSpPr>
          <p:nvPr>
            <p:ph type="title"/>
          </p:nvPr>
        </p:nvSpPr>
        <p:spPr/>
        <p:txBody>
          <a:bodyPr>
            <a:normAutofit/>
          </a:bodyPr>
          <a:lstStyle/>
          <a:p>
            <a:r>
              <a:rPr lang="it-IT" dirty="0"/>
              <a:t>Sintesi circuitale</a:t>
            </a:r>
          </a:p>
        </p:txBody>
      </p:sp>
      <p:sp>
        <p:nvSpPr>
          <p:cNvPr id="684035" name="Rectangle 3"/>
          <p:cNvSpPr>
            <a:spLocks noGrp="1" noChangeArrowheads="1"/>
          </p:cNvSpPr>
          <p:nvPr>
            <p:ph idx="1"/>
          </p:nvPr>
        </p:nvSpPr>
        <p:spPr>
          <a:xfrm>
            <a:off x="681038" y="1406776"/>
            <a:ext cx="9008163" cy="4770188"/>
          </a:xfrm>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La </a:t>
            </a:r>
            <a:r>
              <a:rPr lang="it-IT" sz="1800" b="1" dirty="0">
                <a:latin typeface="Arial" panose="020B0604020202020204" pitchFamily="34" charset="0"/>
                <a:cs typeface="Arial" panose="020B0604020202020204" pitchFamily="34" charset="0"/>
              </a:rPr>
              <a:t>sintesi circuitale </a:t>
            </a:r>
            <a:r>
              <a:rPr lang="it-IT" sz="1800" dirty="0">
                <a:latin typeface="Arial" panose="020B0604020202020204" pitchFamily="34" charset="0"/>
                <a:cs typeface="Arial" panose="020B0604020202020204" pitchFamily="34" charset="0"/>
              </a:rPr>
              <a:t>è il passaggio </a:t>
            </a:r>
            <a:r>
              <a:rPr lang="it-IT" dirty="0"/>
              <a:t>dalla</a:t>
            </a:r>
            <a:r>
              <a:rPr lang="it-IT" sz="1800" dirty="0">
                <a:latin typeface="Arial" panose="020B0604020202020204" pitchFamily="34" charset="0"/>
                <a:cs typeface="Arial" panose="020B0604020202020204" pitchFamily="34" charset="0"/>
              </a:rPr>
              <a:t> descrizione comportamentale alla specifica della realizzazione finale sul dispositivo</a:t>
            </a: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La sintesi avviene tramite appositi programmi che si appoggiano su librerie dove sono descritte le tecnologie realizzative da impiegare (fornite dal produttore)</a:t>
            </a: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La sintesi è un processo delicato che deve essere opportunamente “guidato ed ottimizzato”</a:t>
            </a:r>
          </a:p>
          <a:p>
            <a:pPr>
              <a:lnSpc>
                <a:spcPct val="130000"/>
              </a:lnSpc>
              <a:spcBef>
                <a:spcPts val="0"/>
              </a:spcBef>
              <a:spcAft>
                <a:spcPts val="600"/>
              </a:spcAft>
              <a:buSzPct val="200000"/>
              <a:buBlip>
                <a:blip r:embed="rId3"/>
              </a:buBlip>
            </a:pPr>
            <a:r>
              <a:rPr lang="it-IT" sz="1800" b="1" dirty="0">
                <a:latin typeface="Arial" panose="020B0604020202020204" pitchFamily="34" charset="0"/>
                <a:cs typeface="Arial" panose="020B0604020202020204" pitchFamily="34" charset="0"/>
              </a:rPr>
              <a:t>Non tutto ciò che è scritto in un HDL è sintetizzabile</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Solo un ristretto sottoinsieme del HDL si presta ad essere sintetizzato automaticamente</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La restante parte è da impiegarsi per la descrizione e per la simulazione</a:t>
            </a:r>
          </a:p>
        </p:txBody>
      </p:sp>
      <p:sp>
        <p:nvSpPr>
          <p:cNvPr id="4" name="Titolo 1">
            <a:extLst>
              <a:ext uri="{FF2B5EF4-FFF2-40B4-BE49-F238E27FC236}">
                <a16:creationId xmlns:a16="http://schemas.microsoft.com/office/drawing/2014/main" id="{DDA890F3-73EB-0047-9DAE-4A885C544AC6}"/>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spTree>
    <p:extLst>
      <p:ext uri="{BB962C8B-B14F-4D97-AF65-F5344CB8AC3E}">
        <p14:creationId xmlns:p14="http://schemas.microsoft.com/office/powerpoint/2010/main" val="3019595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5D298B-B5A6-978F-5606-829516795CFA}"/>
              </a:ext>
            </a:extLst>
          </p:cNvPr>
          <p:cNvSpPr>
            <a:spLocks noGrp="1"/>
          </p:cNvSpPr>
          <p:nvPr>
            <p:ph type="title"/>
          </p:nvPr>
        </p:nvSpPr>
        <p:spPr/>
        <p:txBody>
          <a:bodyPr>
            <a:normAutofit/>
          </a:bodyPr>
          <a:lstStyle/>
          <a:p>
            <a:r>
              <a:rPr lang="it-IT" dirty="0"/>
              <a:t>Sintesi circuitale</a:t>
            </a:r>
          </a:p>
        </p:txBody>
      </p:sp>
      <p:sp>
        <p:nvSpPr>
          <p:cNvPr id="684035" name="Rectangle 3"/>
          <p:cNvSpPr>
            <a:spLocks noGrp="1" noChangeArrowheads="1"/>
          </p:cNvSpPr>
          <p:nvPr>
            <p:ph idx="1"/>
          </p:nvPr>
        </p:nvSpPr>
        <p:spPr>
          <a:prstGeom prst="rect">
            <a:avLst/>
          </a:prstGeom>
        </p:spPr>
        <p:txBody>
          <a:bodyPr/>
          <a:lstStyle/>
          <a:p>
            <a:pPr>
              <a:lnSpc>
                <a:spcPct val="130000"/>
              </a:lnSpc>
              <a:spcBef>
                <a:spcPts val="0"/>
              </a:spcBef>
              <a:buSzPct val="200000"/>
              <a:buBlip>
                <a:blip r:embed="rId3"/>
              </a:buBlip>
            </a:pPr>
            <a:r>
              <a:rPr lang="it-IT" altLang="it-IT" dirty="0"/>
              <a:t>Sintesi di sistemi su dispositivo FPGA di una specifica HDL con </a:t>
            </a:r>
            <a:r>
              <a:rPr lang="it-IT" altLang="it-IT" dirty="0" err="1"/>
              <a:t>Xilinx</a:t>
            </a:r>
            <a:r>
              <a:rPr lang="it-IT" altLang="it-IT" dirty="0"/>
              <a:t> </a:t>
            </a:r>
            <a:r>
              <a:rPr lang="it-IT" altLang="it-IT" dirty="0" err="1"/>
              <a:t>Vivado</a:t>
            </a:r>
            <a:endParaRPr lang="it-IT" sz="1800" dirty="0">
              <a:latin typeface="Arial" panose="020B0604020202020204" pitchFamily="34" charset="0"/>
              <a:cs typeface="Arial" panose="020B0604020202020204" pitchFamily="34" charset="0"/>
            </a:endParaRPr>
          </a:p>
        </p:txBody>
      </p:sp>
      <p:sp>
        <p:nvSpPr>
          <p:cNvPr id="4" name="Titolo 1">
            <a:extLst>
              <a:ext uri="{FF2B5EF4-FFF2-40B4-BE49-F238E27FC236}">
                <a16:creationId xmlns:a16="http://schemas.microsoft.com/office/drawing/2014/main" id="{DDA890F3-73EB-0047-9DAE-4A885C544AC6}"/>
              </a:ext>
            </a:extLst>
          </p:cNvPr>
          <p:cNvSpPr txBox="1">
            <a:spLocks/>
          </p:cNvSpPr>
          <p:nvPr/>
        </p:nvSpPr>
        <p:spPr>
          <a:xfrm>
            <a:off x="1145276" y="365835"/>
            <a:ext cx="8543925" cy="7438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pPr algn="l"/>
            <a:endParaRPr lang="it-IT" sz="1800" b="1" dirty="0">
              <a:solidFill>
                <a:schemeClr val="tx2">
                  <a:lumMod val="75000"/>
                </a:schemeClr>
              </a:solidFill>
              <a:latin typeface="Arial Black" panose="020B0604020202020204" pitchFamily="34" charset="0"/>
              <a:cs typeface="Arial Black" panose="020B0604020202020204" pitchFamily="34" charset="0"/>
            </a:endParaRPr>
          </a:p>
        </p:txBody>
      </p:sp>
      <p:pic>
        <p:nvPicPr>
          <p:cNvPr id="6" name="Immagine 5">
            <a:extLst>
              <a:ext uri="{FF2B5EF4-FFF2-40B4-BE49-F238E27FC236}">
                <a16:creationId xmlns:a16="http://schemas.microsoft.com/office/drawing/2014/main" id="{0F4A8784-DD2B-FEBB-78DE-0226F64CB9F0}"/>
              </a:ext>
            </a:extLst>
          </p:cNvPr>
          <p:cNvPicPr>
            <a:picLocks noChangeAspect="1"/>
          </p:cNvPicPr>
          <p:nvPr/>
        </p:nvPicPr>
        <p:blipFill>
          <a:blip r:embed="rId4"/>
          <a:stretch>
            <a:fillRect/>
          </a:stretch>
        </p:blipFill>
        <p:spPr>
          <a:xfrm>
            <a:off x="1118541" y="1868632"/>
            <a:ext cx="7668917" cy="4313766"/>
          </a:xfrm>
          <a:prstGeom prst="rect">
            <a:avLst/>
          </a:prstGeom>
        </p:spPr>
      </p:pic>
    </p:spTree>
    <p:extLst>
      <p:ext uri="{BB962C8B-B14F-4D97-AF65-F5344CB8AC3E}">
        <p14:creationId xmlns:p14="http://schemas.microsoft.com/office/powerpoint/2010/main" val="179099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4C8AD7-5768-F349-BC40-2B3E92A163B0}"/>
              </a:ext>
            </a:extLst>
          </p:cNvPr>
          <p:cNvSpPr>
            <a:spLocks noGrp="1"/>
          </p:cNvSpPr>
          <p:nvPr>
            <p:ph type="title"/>
          </p:nvPr>
        </p:nvSpPr>
        <p:spPr/>
        <p:txBody>
          <a:bodyPr>
            <a:normAutofit/>
          </a:bodyPr>
          <a:lstStyle/>
          <a:p>
            <a:r>
              <a:rPr lang="it-IT" dirty="0"/>
              <a:t>VHDL</a:t>
            </a:r>
          </a:p>
        </p:txBody>
      </p:sp>
      <p:sp>
        <p:nvSpPr>
          <p:cNvPr id="5123" name="Segnaposto contenuto 8"/>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Il </a:t>
            </a:r>
            <a:r>
              <a:rPr lang="it-IT" altLang="it-IT" sz="1800" b="1" dirty="0">
                <a:latin typeface="Arial" panose="020B0604020202020204" pitchFamily="34" charset="0"/>
                <a:cs typeface="Arial" panose="020B0604020202020204" pitchFamily="34" charset="0"/>
              </a:rPr>
              <a:t>VHDL</a:t>
            </a:r>
            <a:r>
              <a:rPr lang="it-IT" altLang="it-IT" sz="1800" dirty="0">
                <a:latin typeface="Arial" panose="020B0604020202020204" pitchFamily="34" charset="0"/>
                <a:cs typeface="Arial" panose="020B0604020202020204" pitchFamily="34" charset="0"/>
              </a:rPr>
              <a:t> è un linguaggio di descrizione dello hardware</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VHDL sta per VHSIC-HDL cioè </a:t>
            </a:r>
            <a:br>
              <a:rPr lang="it-IT" altLang="it-IT" sz="1800" dirty="0">
                <a:latin typeface="Arial" panose="020B0604020202020204" pitchFamily="34" charset="0"/>
                <a:cs typeface="Arial" panose="020B0604020202020204" pitchFamily="34" charset="0"/>
              </a:rPr>
            </a:br>
            <a:r>
              <a:rPr lang="it-IT" altLang="it-IT" sz="1800" b="1" dirty="0" err="1">
                <a:latin typeface="Arial" panose="020B0604020202020204" pitchFamily="34" charset="0"/>
                <a:cs typeface="Arial" panose="020B0604020202020204" pitchFamily="34" charset="0"/>
              </a:rPr>
              <a:t>Very</a:t>
            </a:r>
            <a:r>
              <a:rPr lang="it-IT" altLang="it-IT" sz="1800" b="1" dirty="0">
                <a:latin typeface="Arial" panose="020B0604020202020204" pitchFamily="34" charset="0"/>
                <a:cs typeface="Arial" panose="020B0604020202020204" pitchFamily="34" charset="0"/>
              </a:rPr>
              <a:t> High Speed </a:t>
            </a:r>
            <a:r>
              <a:rPr lang="it-IT" altLang="it-IT" sz="1800" b="1" dirty="0" err="1">
                <a:latin typeface="Arial" panose="020B0604020202020204" pitchFamily="34" charset="0"/>
                <a:cs typeface="Arial" panose="020B0604020202020204" pitchFamily="34" charset="0"/>
              </a:rPr>
              <a:t>Integrated</a:t>
            </a:r>
            <a:r>
              <a:rPr lang="it-IT" altLang="it-IT" sz="1800" b="1" dirty="0">
                <a:latin typeface="Arial" panose="020B0604020202020204" pitchFamily="34" charset="0"/>
                <a:cs typeface="Arial" panose="020B0604020202020204" pitchFamily="34" charset="0"/>
              </a:rPr>
              <a:t> Circuit – Hardware </a:t>
            </a:r>
            <a:r>
              <a:rPr lang="it-IT" altLang="it-IT" sz="1800" b="1" dirty="0" err="1">
                <a:latin typeface="Arial" panose="020B0604020202020204" pitchFamily="34" charset="0"/>
                <a:cs typeface="Arial" panose="020B0604020202020204" pitchFamily="34" charset="0"/>
              </a:rPr>
              <a:t>Description</a:t>
            </a:r>
            <a:r>
              <a:rPr lang="it-IT" altLang="it-IT" sz="1800" b="1" dirty="0">
                <a:latin typeface="Arial" panose="020B0604020202020204" pitchFamily="34" charset="0"/>
                <a:cs typeface="Arial" panose="020B0604020202020204" pitchFamily="34" charset="0"/>
              </a:rPr>
              <a:t> Language</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Il VHDL è stato definito negli anni ‘80 dal dipartimento della difesa USA</a:t>
            </a:r>
          </a:p>
          <a:p>
            <a:pPr>
              <a:lnSpc>
                <a:spcPct val="130000"/>
              </a:lnSpc>
              <a:spcBef>
                <a:spcPts val="0"/>
              </a:spcBef>
              <a:spcAft>
                <a:spcPts val="600"/>
              </a:spcAft>
              <a:buSzPct val="200000"/>
              <a:buBlip>
                <a:blip r:embed="rId3"/>
              </a:buBlip>
            </a:pPr>
            <a:r>
              <a:rPr lang="it-IT" altLang="it-IT" sz="1800" dirty="0">
                <a:latin typeface="Arial" panose="020B0604020202020204" pitchFamily="34" charset="0"/>
                <a:cs typeface="Arial" panose="020B0604020202020204" pitchFamily="34" charset="0"/>
              </a:rPr>
              <a:t>L’ultima versione pubblica risale al 1993 (IEEE STD 1076-1993)</a:t>
            </a:r>
          </a:p>
        </p:txBody>
      </p:sp>
    </p:spTree>
    <p:extLst>
      <p:ext uri="{BB962C8B-B14F-4D97-AF65-F5344CB8AC3E}">
        <p14:creationId xmlns:p14="http://schemas.microsoft.com/office/powerpoint/2010/main" val="833955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6B7797-FBA3-4FB5-F273-0426014B45A3}"/>
              </a:ext>
            </a:extLst>
          </p:cNvPr>
          <p:cNvSpPr>
            <a:spLocks noGrp="1"/>
          </p:cNvSpPr>
          <p:nvPr>
            <p:ph type="title"/>
          </p:nvPr>
        </p:nvSpPr>
        <p:spPr/>
        <p:txBody>
          <a:bodyPr>
            <a:normAutofit/>
          </a:bodyPr>
          <a:lstStyle/>
          <a:p>
            <a:r>
              <a:rPr lang="it-IT" dirty="0"/>
              <a:t>Scrittura del codice sorgente</a:t>
            </a:r>
          </a:p>
        </p:txBody>
      </p:sp>
      <p:sp>
        <p:nvSpPr>
          <p:cNvPr id="5123" name="Segnaposto contenuto 8"/>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altLang="it-IT" sz="1800" dirty="0">
                <a:solidFill>
                  <a:srgbClr val="17375E"/>
                </a:solidFill>
                <a:latin typeface="Arial" panose="020B0604020202020204" pitchFamily="34" charset="0"/>
                <a:cs typeface="Arial" panose="020B0604020202020204" pitchFamily="34" charset="0"/>
              </a:rPr>
              <a:t>Il codice sorgente di un modello VHDL è salvato in un file di semplice testo</a:t>
            </a:r>
          </a:p>
          <a:p>
            <a:pPr>
              <a:lnSpc>
                <a:spcPct val="130000"/>
              </a:lnSpc>
              <a:spcBef>
                <a:spcPts val="0"/>
              </a:spcBef>
              <a:spcAft>
                <a:spcPts val="600"/>
              </a:spcAft>
              <a:buSzPct val="200000"/>
              <a:buBlip>
                <a:blip r:embed="rId3"/>
              </a:buBlip>
            </a:pPr>
            <a:r>
              <a:rPr lang="it-IT" altLang="it-IT" sz="1800" dirty="0">
                <a:solidFill>
                  <a:srgbClr val="17375E"/>
                </a:solidFill>
                <a:latin typeface="Arial" panose="020B0604020202020204" pitchFamily="34" charset="0"/>
                <a:cs typeface="Arial" panose="020B0604020202020204" pitchFamily="34" charset="0"/>
              </a:rPr>
              <a:t>L’estensione deve essere </a:t>
            </a:r>
            <a:r>
              <a:rPr lang="it-IT" altLang="it-IT" sz="1600" b="1" dirty="0">
                <a:solidFill>
                  <a:srgbClr val="17375E"/>
                </a:solidFill>
                <a:latin typeface="Monaco" pitchFamily="2" charset="77"/>
                <a:cs typeface="Courier New" panose="02070309020205020404" pitchFamily="49" charset="0"/>
              </a:rPr>
              <a:t>*.</a:t>
            </a:r>
            <a:r>
              <a:rPr lang="it-IT" altLang="it-IT" sz="1600" b="1" dirty="0" err="1">
                <a:solidFill>
                  <a:srgbClr val="17375E"/>
                </a:solidFill>
                <a:latin typeface="Monaco" pitchFamily="2" charset="77"/>
                <a:cs typeface="Courier New" panose="02070309020205020404" pitchFamily="49" charset="0"/>
              </a:rPr>
              <a:t>vhd</a:t>
            </a:r>
            <a:endParaRPr lang="it-IT" altLang="it-IT" sz="1800" b="1" dirty="0">
              <a:solidFill>
                <a:srgbClr val="17375E"/>
              </a:solidFill>
              <a:latin typeface="Monaco" pitchFamily="2" charset="77"/>
              <a:cs typeface="Courier New" panose="02070309020205020404" pitchFamily="49" charset="0"/>
            </a:endParaRPr>
          </a:p>
          <a:p>
            <a:pPr>
              <a:lnSpc>
                <a:spcPct val="130000"/>
              </a:lnSpc>
              <a:spcBef>
                <a:spcPts val="0"/>
              </a:spcBef>
              <a:spcAft>
                <a:spcPts val="600"/>
              </a:spcAft>
              <a:buSzPct val="200000"/>
              <a:buBlip>
                <a:blip r:embed="rId3"/>
              </a:buBlip>
            </a:pPr>
            <a:r>
              <a:rPr lang="it-IT" altLang="it-IT" sz="1800" dirty="0">
                <a:solidFill>
                  <a:srgbClr val="17375E"/>
                </a:solidFill>
                <a:latin typeface="Arial" panose="020B0604020202020204" pitchFamily="34" charset="0"/>
                <a:cs typeface="Arial" panose="020B0604020202020204" pitchFamily="34" charset="0"/>
              </a:rPr>
              <a:t>Il VHDL è case insensitive</a:t>
            </a:r>
          </a:p>
          <a:p>
            <a:pPr>
              <a:lnSpc>
                <a:spcPct val="130000"/>
              </a:lnSpc>
              <a:spcBef>
                <a:spcPts val="0"/>
              </a:spcBef>
              <a:spcAft>
                <a:spcPts val="600"/>
              </a:spcAft>
              <a:buSzPct val="200000"/>
              <a:buBlip>
                <a:blip r:embed="rId3"/>
              </a:buBlip>
            </a:pPr>
            <a:r>
              <a:rPr lang="it-IT" altLang="it-IT" sz="1800" dirty="0">
                <a:solidFill>
                  <a:srgbClr val="17375E"/>
                </a:solidFill>
                <a:latin typeface="Arial" panose="020B0604020202020204" pitchFamily="34" charset="0"/>
                <a:cs typeface="Arial" panose="020B0604020202020204" pitchFamily="34" charset="0"/>
              </a:rPr>
              <a:t>La sequenza </a:t>
            </a:r>
            <a:r>
              <a:rPr lang="it-IT" altLang="it-IT" sz="1600" b="1" dirty="0">
                <a:solidFill>
                  <a:srgbClr val="17375E"/>
                </a:solidFill>
                <a:latin typeface="Monaco" pitchFamily="2" charset="77"/>
                <a:cs typeface="Courier New" panose="02070309020205020404" pitchFamily="49" charset="0"/>
              </a:rPr>
              <a:t>--</a:t>
            </a:r>
            <a:r>
              <a:rPr lang="it-IT" altLang="it-IT" sz="1800" dirty="0">
                <a:solidFill>
                  <a:srgbClr val="17375E"/>
                </a:solidFill>
                <a:latin typeface="Arial" panose="020B0604020202020204" pitchFamily="34" charset="0"/>
                <a:cs typeface="Arial" panose="020B0604020202020204" pitchFamily="34" charset="0"/>
              </a:rPr>
              <a:t> indica l’inizio di un commento al codice che si estende per la restante parte della riga</a:t>
            </a:r>
          </a:p>
        </p:txBody>
      </p:sp>
    </p:spTree>
    <p:extLst>
      <p:ext uri="{BB962C8B-B14F-4D97-AF65-F5344CB8AC3E}">
        <p14:creationId xmlns:p14="http://schemas.microsoft.com/office/powerpoint/2010/main" val="316843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E53EEF-63B4-DDCA-D9E6-31924E9045DB}"/>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1BB4AA72-D5F5-7351-ABD9-6AA921E43D75}"/>
              </a:ext>
            </a:extLst>
          </p:cNvPr>
          <p:cNvSpPr>
            <a:spLocks noGrp="1"/>
          </p:cNvSpPr>
          <p:nvPr>
            <p:ph type="body" idx="1"/>
          </p:nvPr>
        </p:nvSpPr>
        <p:spPr/>
        <p:txBody>
          <a:bodyPr/>
          <a:lstStyle/>
          <a:p>
            <a:r>
              <a:rPr lang="it-IT" dirty="0"/>
              <a:t>Descrizione </a:t>
            </a:r>
            <a:r>
              <a:rPr lang="it-IT" dirty="0" err="1"/>
              <a:t>dataflow</a:t>
            </a:r>
            <a:endParaRPr lang="it-IT" dirty="0"/>
          </a:p>
        </p:txBody>
      </p:sp>
    </p:spTree>
    <p:extLst>
      <p:ext uri="{BB962C8B-B14F-4D97-AF65-F5344CB8AC3E}">
        <p14:creationId xmlns:p14="http://schemas.microsoft.com/office/powerpoint/2010/main" val="1895812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8FE5E1-A8D8-C680-349D-CAC971F1591A}"/>
              </a:ext>
            </a:extLst>
          </p:cNvPr>
          <p:cNvSpPr>
            <a:spLocks noGrp="1"/>
          </p:cNvSpPr>
          <p:nvPr>
            <p:ph type="title"/>
          </p:nvPr>
        </p:nvSpPr>
        <p:spPr/>
        <p:txBody>
          <a:bodyPr>
            <a:normAutofit/>
          </a:bodyPr>
          <a:lstStyle/>
          <a:p>
            <a:r>
              <a:rPr lang="it-IT" dirty="0"/>
              <a:t>Esempio di circuito 1</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specificare il seguente circuito combinatorio multi-uscita</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A6A27770-DCAC-DB4B-9D54-8754B8848D48}"/>
              </a:ext>
            </a:extLst>
          </p:cNvPr>
          <p:cNvPicPr>
            <a:picLocks noChangeAspect="1"/>
          </p:cNvPicPr>
          <p:nvPr/>
        </p:nvPicPr>
        <p:blipFill>
          <a:blip r:embed="rId4"/>
          <a:stretch>
            <a:fillRect/>
          </a:stretch>
        </p:blipFill>
        <p:spPr>
          <a:xfrm>
            <a:off x="2231156" y="2276872"/>
            <a:ext cx="5458148" cy="2514600"/>
          </a:xfrm>
          <a:prstGeom prst="rect">
            <a:avLst/>
          </a:prstGeom>
        </p:spPr>
      </p:pic>
    </p:spTree>
    <p:extLst>
      <p:ext uri="{BB962C8B-B14F-4D97-AF65-F5344CB8AC3E}">
        <p14:creationId xmlns:p14="http://schemas.microsoft.com/office/powerpoint/2010/main" val="302295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63EDE-FCF9-BA52-3821-0DF4EE3E17D6}"/>
              </a:ext>
            </a:extLst>
          </p:cNvPr>
          <p:cNvSpPr>
            <a:spLocks noGrp="1"/>
          </p:cNvSpPr>
          <p:nvPr>
            <p:ph type="title"/>
          </p:nvPr>
        </p:nvSpPr>
        <p:spPr/>
        <p:txBody>
          <a:bodyPr>
            <a:normAutofit/>
          </a:bodyPr>
          <a:lstStyle/>
          <a:p>
            <a:r>
              <a:rPr lang="it-IT" dirty="0"/>
              <a:t>Specifica dell’interfaccia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a:t>
            </a:r>
            <a:r>
              <a:rPr lang="it-IT" sz="1600" dirty="0">
                <a:latin typeface="Arial"/>
                <a:cs typeface="Arial"/>
              </a:rPr>
              <a:t> </a:t>
            </a:r>
            <a:r>
              <a:rPr lang="it-IT" sz="1600" b="1" dirty="0" err="1">
                <a:latin typeface="Monaco"/>
                <a:cs typeface="Courier New"/>
              </a:rPr>
              <a:t>entity</a:t>
            </a:r>
            <a:r>
              <a:rPr lang="it-IT" sz="1600" dirty="0">
                <a:latin typeface="Arial"/>
                <a:cs typeface="Arial"/>
              </a:rPr>
              <a:t> </a:t>
            </a:r>
            <a:r>
              <a:rPr lang="it-IT" sz="1800" dirty="0">
                <a:latin typeface="Arial"/>
                <a:cs typeface="Arial"/>
              </a:rPr>
              <a:t>è l’unità di progetto che descrive l’interfaccia di un componente in termini di input e output</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non fornisce alcuna informazione sulla funzionalità svolta dal componente o sull’implementazione interna</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può rappresentare</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Una singola porta logica</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Un componente</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Un intero sistema complesso</a:t>
            </a:r>
          </a:p>
        </p:txBody>
      </p:sp>
    </p:spTree>
    <p:extLst>
      <p:ext uri="{BB962C8B-B14F-4D97-AF65-F5344CB8AC3E}">
        <p14:creationId xmlns:p14="http://schemas.microsoft.com/office/powerpoint/2010/main" val="559078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63EDE-FCF9-BA52-3821-0DF4EE3E17D6}"/>
              </a:ext>
            </a:extLst>
          </p:cNvPr>
          <p:cNvSpPr>
            <a:spLocks noGrp="1"/>
          </p:cNvSpPr>
          <p:nvPr>
            <p:ph type="title"/>
          </p:nvPr>
        </p:nvSpPr>
        <p:spPr/>
        <p:txBody>
          <a:bodyPr>
            <a:normAutofit/>
          </a:bodyPr>
          <a:lstStyle/>
          <a:p>
            <a:r>
              <a:rPr lang="it-IT" dirty="0"/>
              <a:t>Specifica dell’interfaccia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di esempio 1:</a:t>
            </a:r>
          </a:p>
        </p:txBody>
      </p:sp>
      <p:sp>
        <p:nvSpPr>
          <p:cNvPr id="5" name="Rettangolo 4">
            <a:extLst>
              <a:ext uri="{FF2B5EF4-FFF2-40B4-BE49-F238E27FC236}">
                <a16:creationId xmlns:a16="http://schemas.microsoft.com/office/drawing/2014/main" id="{85CAFCE3-D405-8B25-7AB2-DE55FEEFD414}"/>
              </a:ext>
            </a:extLst>
          </p:cNvPr>
          <p:cNvSpPr/>
          <p:nvPr/>
        </p:nvSpPr>
        <p:spPr>
          <a:xfrm>
            <a:off x="1034799" y="1956740"/>
            <a:ext cx="5427175" cy="1815882"/>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rPr>
              <a:t>entity esempio1 is </a:t>
            </a:r>
          </a:p>
          <a:p>
            <a:r>
              <a:rPr lang="en-US" sz="1600" b="1" dirty="0">
                <a:solidFill>
                  <a:schemeClr val="tx2">
                    <a:lumMod val="75000"/>
                  </a:schemeClr>
                </a:solidFill>
                <a:latin typeface="Monaco" panose="020B0500000000000000" pitchFamily="34" charset="0"/>
              </a:rPr>
              <a:t>  port(</a:t>
            </a:r>
          </a:p>
          <a:p>
            <a:r>
              <a:rPr lang="en-US" sz="1600" b="1" dirty="0">
                <a:solidFill>
                  <a:schemeClr val="tx2">
                    <a:lumMod val="75000"/>
                  </a:schemeClr>
                </a:solidFill>
                <a:latin typeface="Monaco" panose="020B0500000000000000" pitchFamily="34" charset="0"/>
              </a:rPr>
              <a:t>    in1, in2, in3: in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out1 : out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out2 : out </a:t>
            </a:r>
            <a:r>
              <a:rPr lang="en-US" sz="1600" b="1" dirty="0" err="1">
                <a:solidFill>
                  <a:schemeClr val="tx2">
                    <a:lumMod val="75000"/>
                  </a:schemeClr>
                </a:solidFill>
                <a:latin typeface="Monaco" panose="020B0500000000000000" pitchFamily="34" charset="0"/>
              </a:rPr>
              <a:t>std_logic</a:t>
            </a:r>
            <a:endParaRPr lang="en-US" sz="1600" b="1" dirty="0">
              <a:solidFill>
                <a:schemeClr val="tx2">
                  <a:lumMod val="75000"/>
                </a:schemeClr>
              </a:solidFill>
              <a:latin typeface="Monaco" panose="020B0500000000000000" pitchFamily="34" charset="0"/>
            </a:endParaRPr>
          </a:p>
          <a:p>
            <a:r>
              <a:rPr lang="en-US" sz="1600" b="1" dirty="0">
                <a:solidFill>
                  <a:schemeClr val="tx2">
                    <a:lumMod val="75000"/>
                  </a:schemeClr>
                </a:solidFill>
                <a:latin typeface="Monaco" panose="020B0500000000000000" pitchFamily="34" charset="0"/>
              </a:rPr>
              <a:t>  );</a:t>
            </a:r>
          </a:p>
          <a:p>
            <a:r>
              <a:rPr lang="en-US" sz="1600" b="1" dirty="0">
                <a:solidFill>
                  <a:schemeClr val="tx2">
                    <a:lumMod val="75000"/>
                  </a:schemeClr>
                </a:solidFill>
                <a:latin typeface="Monaco" panose="020B0500000000000000" pitchFamily="34" charset="0"/>
              </a:rPr>
              <a:t>end esempio1;</a:t>
            </a:r>
          </a:p>
        </p:txBody>
      </p:sp>
    </p:spTree>
    <p:extLst>
      <p:ext uri="{BB962C8B-B14F-4D97-AF65-F5344CB8AC3E}">
        <p14:creationId xmlns:p14="http://schemas.microsoft.com/office/powerpoint/2010/main" val="147597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63EDE-FCF9-BA52-3821-0DF4EE3E17D6}"/>
              </a:ext>
            </a:extLst>
          </p:cNvPr>
          <p:cNvSpPr>
            <a:spLocks noGrp="1"/>
          </p:cNvSpPr>
          <p:nvPr>
            <p:ph type="title"/>
          </p:nvPr>
        </p:nvSpPr>
        <p:spPr/>
        <p:txBody>
          <a:bodyPr>
            <a:normAutofit/>
          </a:bodyPr>
          <a:lstStyle/>
          <a:p>
            <a:r>
              <a:rPr lang="it-IT" dirty="0"/>
              <a:t>Specifica dell’interfaccia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di esempio 1:</a:t>
            </a:r>
          </a:p>
        </p:txBody>
      </p:sp>
      <p:sp>
        <p:nvSpPr>
          <p:cNvPr id="4" name="Rettangolo 3">
            <a:extLst>
              <a:ext uri="{FF2B5EF4-FFF2-40B4-BE49-F238E27FC236}">
                <a16:creationId xmlns:a16="http://schemas.microsoft.com/office/drawing/2014/main" id="{096AF0F2-0DBC-58B7-8A74-C6DFEE2DFEEA}"/>
              </a:ext>
            </a:extLst>
          </p:cNvPr>
          <p:cNvSpPr/>
          <p:nvPr/>
        </p:nvSpPr>
        <p:spPr>
          <a:xfrm>
            <a:off x="1034799" y="1956740"/>
            <a:ext cx="5427175" cy="1815882"/>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rPr>
              <a:t>entity esempio1 is </a:t>
            </a:r>
          </a:p>
          <a:p>
            <a:r>
              <a:rPr lang="en-US" sz="1600" b="1" dirty="0">
                <a:solidFill>
                  <a:schemeClr val="tx2">
                    <a:lumMod val="75000"/>
                  </a:schemeClr>
                </a:solidFill>
                <a:latin typeface="Monaco" panose="020B0500000000000000" pitchFamily="34" charset="0"/>
              </a:rPr>
              <a:t>  port(</a:t>
            </a:r>
          </a:p>
          <a:p>
            <a:r>
              <a:rPr lang="en-US" sz="1600" b="1" dirty="0">
                <a:solidFill>
                  <a:schemeClr val="tx2">
                    <a:lumMod val="75000"/>
                  </a:schemeClr>
                </a:solidFill>
                <a:latin typeface="Monaco" panose="020B0500000000000000" pitchFamily="34" charset="0"/>
              </a:rPr>
              <a:t>    in1, in2, in3: in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out1 : out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out2 : out </a:t>
            </a:r>
            <a:r>
              <a:rPr lang="en-US" sz="1600" b="1" dirty="0" err="1">
                <a:solidFill>
                  <a:schemeClr val="tx2">
                    <a:lumMod val="75000"/>
                  </a:schemeClr>
                </a:solidFill>
                <a:latin typeface="Monaco" panose="020B0500000000000000" pitchFamily="34" charset="0"/>
              </a:rPr>
              <a:t>std_logic</a:t>
            </a:r>
            <a:endParaRPr lang="en-US" sz="1600" b="1" dirty="0">
              <a:solidFill>
                <a:schemeClr val="tx2">
                  <a:lumMod val="75000"/>
                </a:schemeClr>
              </a:solidFill>
              <a:latin typeface="Monaco" panose="020B0500000000000000" pitchFamily="34" charset="0"/>
            </a:endParaRPr>
          </a:p>
          <a:p>
            <a:r>
              <a:rPr lang="en-US" sz="1600" b="1" dirty="0">
                <a:solidFill>
                  <a:schemeClr val="tx2">
                    <a:lumMod val="75000"/>
                  </a:schemeClr>
                </a:solidFill>
                <a:latin typeface="Monaco" panose="020B0500000000000000" pitchFamily="34" charset="0"/>
              </a:rPr>
              <a:t>  );</a:t>
            </a:r>
          </a:p>
          <a:p>
            <a:r>
              <a:rPr lang="en-US" sz="1600" b="1" dirty="0">
                <a:solidFill>
                  <a:schemeClr val="tx2">
                    <a:lumMod val="75000"/>
                  </a:schemeClr>
                </a:solidFill>
                <a:latin typeface="Monaco" panose="020B0500000000000000" pitchFamily="34" charset="0"/>
              </a:rPr>
              <a:t>end esempio1;</a:t>
            </a:r>
          </a:p>
        </p:txBody>
      </p:sp>
      <p:sp>
        <p:nvSpPr>
          <p:cNvPr id="5" name="Rettangolo arrotondato 5">
            <a:extLst>
              <a:ext uri="{FF2B5EF4-FFF2-40B4-BE49-F238E27FC236}">
                <a16:creationId xmlns:a16="http://schemas.microsoft.com/office/drawing/2014/main" id="{A2C7FE91-A4F4-5659-A960-A5110F3CADCF}"/>
              </a:ext>
            </a:extLst>
          </p:cNvPr>
          <p:cNvSpPr/>
          <p:nvPr/>
        </p:nvSpPr>
        <p:spPr>
          <a:xfrm>
            <a:off x="1939198" y="1969551"/>
            <a:ext cx="1081105" cy="288000"/>
          </a:xfrm>
          <a:prstGeom prst="roundRect">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6" name="Rettangolo arrotondato 6">
            <a:extLst>
              <a:ext uri="{FF2B5EF4-FFF2-40B4-BE49-F238E27FC236}">
                <a16:creationId xmlns:a16="http://schemas.microsoft.com/office/drawing/2014/main" id="{120FC909-7DC9-67DA-EA77-535578656F8E}"/>
              </a:ext>
            </a:extLst>
          </p:cNvPr>
          <p:cNvSpPr/>
          <p:nvPr/>
        </p:nvSpPr>
        <p:spPr>
          <a:xfrm>
            <a:off x="1255615" y="2256887"/>
            <a:ext cx="3888432" cy="124461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7" name="Connettore 2 6">
            <a:extLst>
              <a:ext uri="{FF2B5EF4-FFF2-40B4-BE49-F238E27FC236}">
                <a16:creationId xmlns:a16="http://schemas.microsoft.com/office/drawing/2014/main" id="{B50AD66E-2CF4-0A01-3DC4-81C65E36676C}"/>
              </a:ext>
            </a:extLst>
          </p:cNvPr>
          <p:cNvCxnSpPr>
            <a:cxnSpLocks/>
            <a:stCxn id="5" idx="3"/>
            <a:endCxn id="8" idx="1"/>
          </p:cNvCxnSpPr>
          <p:nvPr/>
        </p:nvCxnSpPr>
        <p:spPr>
          <a:xfrm flipV="1">
            <a:off x="3020303" y="2062242"/>
            <a:ext cx="3514234" cy="5130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a:extLst>
              <a:ext uri="{FF2B5EF4-FFF2-40B4-BE49-F238E27FC236}">
                <a16:creationId xmlns:a16="http://schemas.microsoft.com/office/drawing/2014/main" id="{823FCE66-AF86-435E-67EF-008A2576C27A}"/>
              </a:ext>
            </a:extLst>
          </p:cNvPr>
          <p:cNvSpPr txBox="1">
            <a:spLocks/>
          </p:cNvSpPr>
          <p:nvPr/>
        </p:nvSpPr>
        <p:spPr bwMode="auto">
          <a:xfrm>
            <a:off x="6534537" y="1849485"/>
            <a:ext cx="2380496" cy="425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Nome della </a:t>
            </a:r>
            <a:r>
              <a:rPr lang="it-IT" sz="1600" b="1" dirty="0" err="1">
                <a:solidFill>
                  <a:schemeClr val="tx2">
                    <a:lumMod val="75000"/>
                  </a:schemeClr>
                </a:solidFill>
                <a:latin typeface="Monaco" panose="020B0500000000000000" pitchFamily="34" charset="0"/>
                <a:ea typeface="+mn-ea"/>
                <a:cs typeface="Arial" panose="020B0604020202020204" pitchFamily="34" charset="0"/>
              </a:rPr>
              <a:t>entity</a:t>
            </a:r>
            <a:endParaRPr lang="it-IT" sz="2000" b="1" dirty="0">
              <a:solidFill>
                <a:schemeClr val="tx2">
                  <a:lumMod val="75000"/>
                </a:schemeClr>
              </a:solidFill>
              <a:latin typeface="Monaco" panose="020B0500000000000000" pitchFamily="34" charset="0"/>
              <a:ea typeface="+mn-ea"/>
              <a:cs typeface="Arial" panose="020B0604020202020204" pitchFamily="34" charset="0"/>
            </a:endParaRPr>
          </a:p>
        </p:txBody>
      </p:sp>
      <p:cxnSp>
        <p:nvCxnSpPr>
          <p:cNvPr id="9" name="Connettore 2 8">
            <a:extLst>
              <a:ext uri="{FF2B5EF4-FFF2-40B4-BE49-F238E27FC236}">
                <a16:creationId xmlns:a16="http://schemas.microsoft.com/office/drawing/2014/main" id="{70328F4B-5D4E-4614-AF6C-D716082A97C0}"/>
              </a:ext>
            </a:extLst>
          </p:cNvPr>
          <p:cNvCxnSpPr>
            <a:cxnSpLocks/>
            <a:stCxn id="6" idx="3"/>
            <a:endCxn id="10" idx="1"/>
          </p:cNvCxnSpPr>
          <p:nvPr/>
        </p:nvCxnSpPr>
        <p:spPr>
          <a:xfrm>
            <a:off x="5144047" y="2879195"/>
            <a:ext cx="2124728" cy="39569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Segnaposto contenuto 2">
            <a:extLst>
              <a:ext uri="{FF2B5EF4-FFF2-40B4-BE49-F238E27FC236}">
                <a16:creationId xmlns:a16="http://schemas.microsoft.com/office/drawing/2014/main" id="{958FE599-97DD-4CE7-1059-FA6C1EDB34D5}"/>
              </a:ext>
            </a:extLst>
          </p:cNvPr>
          <p:cNvSpPr txBox="1">
            <a:spLocks/>
          </p:cNvSpPr>
          <p:nvPr/>
        </p:nvSpPr>
        <p:spPr bwMode="auto">
          <a:xfrm>
            <a:off x="7268775" y="3062135"/>
            <a:ext cx="2380496" cy="425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Elenco delle porte</a:t>
            </a:r>
          </a:p>
        </p:txBody>
      </p:sp>
      <p:pic>
        <p:nvPicPr>
          <p:cNvPr id="11" name="Immagine 10">
            <a:extLst>
              <a:ext uri="{FF2B5EF4-FFF2-40B4-BE49-F238E27FC236}">
                <a16:creationId xmlns:a16="http://schemas.microsoft.com/office/drawing/2014/main" id="{35245243-F388-ED1F-61A5-0C4A7CC4CCD9}"/>
              </a:ext>
            </a:extLst>
          </p:cNvPr>
          <p:cNvPicPr>
            <a:picLocks noChangeAspect="1"/>
          </p:cNvPicPr>
          <p:nvPr/>
        </p:nvPicPr>
        <p:blipFill>
          <a:blip r:embed="rId4"/>
          <a:stretch>
            <a:fillRect/>
          </a:stretch>
        </p:blipFill>
        <p:spPr>
          <a:xfrm>
            <a:off x="2767783" y="4219035"/>
            <a:ext cx="3907538" cy="1800225"/>
          </a:xfrm>
          <a:prstGeom prst="rect">
            <a:avLst/>
          </a:prstGeom>
        </p:spPr>
      </p:pic>
      <p:sp>
        <p:nvSpPr>
          <p:cNvPr id="12" name="Freccia in giù 16">
            <a:extLst>
              <a:ext uri="{FF2B5EF4-FFF2-40B4-BE49-F238E27FC236}">
                <a16:creationId xmlns:a16="http://schemas.microsoft.com/office/drawing/2014/main" id="{F19848CF-B216-49E9-D3E6-355444699708}"/>
              </a:ext>
            </a:extLst>
          </p:cNvPr>
          <p:cNvSpPr/>
          <p:nvPr/>
        </p:nvSpPr>
        <p:spPr>
          <a:xfrm>
            <a:off x="4063927" y="3636084"/>
            <a:ext cx="449943" cy="547210"/>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69367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63EDE-FCF9-BA52-3821-0DF4EE3E17D6}"/>
              </a:ext>
            </a:extLst>
          </p:cNvPr>
          <p:cNvSpPr>
            <a:spLocks noGrp="1"/>
          </p:cNvSpPr>
          <p:nvPr>
            <p:ph type="title"/>
          </p:nvPr>
        </p:nvSpPr>
        <p:spPr/>
        <p:txBody>
          <a:bodyPr>
            <a:normAutofit/>
          </a:bodyPr>
          <a:lstStyle/>
          <a:p>
            <a:r>
              <a:rPr lang="it-IT" dirty="0"/>
              <a:t>Specifica dell’interfaccia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di esempio 1:</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r>
              <a:rPr lang="it-IT" dirty="0"/>
              <a:t>La direzione può essere </a:t>
            </a:r>
            <a:r>
              <a:rPr lang="it-IT" sz="1600" b="1" dirty="0">
                <a:latin typeface="Monaco" panose="020B0500000000000000" pitchFamily="34" charset="0"/>
              </a:rPr>
              <a:t>in</a:t>
            </a:r>
            <a:r>
              <a:rPr lang="it-IT" sz="1200" b="1" dirty="0">
                <a:latin typeface="Courier New" charset="0"/>
              </a:rPr>
              <a:t> </a:t>
            </a:r>
            <a:r>
              <a:rPr lang="it-IT" dirty="0"/>
              <a:t>o </a:t>
            </a:r>
            <a:r>
              <a:rPr lang="it-IT" sz="1600" b="1" dirty="0">
                <a:latin typeface="Monaco" panose="020B0500000000000000" pitchFamily="34" charset="0"/>
              </a:rPr>
              <a:t>out</a:t>
            </a:r>
          </a:p>
          <a:p>
            <a:r>
              <a:rPr lang="it-IT" dirty="0"/>
              <a:t>La specifica dei nomi (di porte, </a:t>
            </a:r>
            <a:r>
              <a:rPr lang="it-IT" sz="1600" b="1" dirty="0" err="1">
                <a:latin typeface="Monaco"/>
                <a:cs typeface="Courier New"/>
              </a:rPr>
              <a:t>entity</a:t>
            </a:r>
            <a:r>
              <a:rPr lang="it-IT" dirty="0"/>
              <a:t>, …) segue regole simili alla dichiarazione delle variabili in un linguaggio di programmazione</a:t>
            </a:r>
          </a:p>
          <a:p>
            <a:r>
              <a:rPr lang="it-IT" dirty="0">
                <a:latin typeface="Arial"/>
                <a:cs typeface="Arial"/>
              </a:rPr>
              <a:t>Il tipo di dato </a:t>
            </a:r>
            <a:r>
              <a:rPr lang="it-IT" sz="1600" b="1" dirty="0" err="1">
                <a:latin typeface="Monaco"/>
              </a:rPr>
              <a:t>std_logic</a:t>
            </a:r>
            <a:r>
              <a:rPr lang="it-IT" sz="1200" dirty="0">
                <a:latin typeface="Arial"/>
                <a:cs typeface="Arial"/>
              </a:rPr>
              <a:t> </a:t>
            </a:r>
            <a:r>
              <a:rPr lang="it-IT" dirty="0">
                <a:latin typeface="Arial"/>
                <a:cs typeface="Arial"/>
              </a:rPr>
              <a:t>serve per rappresentare i valori e le operazioni su valori logici ad un bit</a:t>
            </a:r>
          </a:p>
          <a:p>
            <a:endParaRPr lang="it-IT" dirty="0"/>
          </a:p>
          <a:p>
            <a:pPr>
              <a:lnSpc>
                <a:spcPct val="130000"/>
              </a:lnSpc>
              <a:spcBef>
                <a:spcPts val="0"/>
              </a:spcBef>
              <a:buSzPct val="200000"/>
              <a:buBlip>
                <a:blip r:embed="rId3"/>
              </a:buBlip>
            </a:pPr>
            <a:endParaRPr lang="it-IT" dirty="0">
              <a:latin typeface="Arial"/>
              <a:cs typeface="Arial"/>
            </a:endParaRPr>
          </a:p>
        </p:txBody>
      </p:sp>
      <p:sp>
        <p:nvSpPr>
          <p:cNvPr id="4" name="Rettangolo 3">
            <a:extLst>
              <a:ext uri="{FF2B5EF4-FFF2-40B4-BE49-F238E27FC236}">
                <a16:creationId xmlns:a16="http://schemas.microsoft.com/office/drawing/2014/main" id="{096AF0F2-0DBC-58B7-8A74-C6DFEE2DFEEA}"/>
              </a:ext>
            </a:extLst>
          </p:cNvPr>
          <p:cNvSpPr/>
          <p:nvPr/>
        </p:nvSpPr>
        <p:spPr>
          <a:xfrm>
            <a:off x="1034799" y="1956740"/>
            <a:ext cx="5427175" cy="1815882"/>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rPr>
              <a:t>entity esempio1 is </a:t>
            </a:r>
          </a:p>
          <a:p>
            <a:r>
              <a:rPr lang="en-US" sz="1600" b="1" dirty="0">
                <a:solidFill>
                  <a:schemeClr val="tx2">
                    <a:lumMod val="75000"/>
                  </a:schemeClr>
                </a:solidFill>
                <a:latin typeface="Monaco" panose="020B0500000000000000" pitchFamily="34" charset="0"/>
              </a:rPr>
              <a:t>  port(</a:t>
            </a:r>
          </a:p>
          <a:p>
            <a:r>
              <a:rPr lang="en-US" sz="1600" b="1" dirty="0">
                <a:solidFill>
                  <a:schemeClr val="tx2">
                    <a:lumMod val="75000"/>
                  </a:schemeClr>
                </a:solidFill>
                <a:latin typeface="Monaco" panose="020B0500000000000000" pitchFamily="34" charset="0"/>
              </a:rPr>
              <a:t>    in1, in2, in3: in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out1 : out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out2 : out </a:t>
            </a:r>
            <a:r>
              <a:rPr lang="en-US" sz="1600" b="1" dirty="0" err="1">
                <a:solidFill>
                  <a:schemeClr val="tx2">
                    <a:lumMod val="75000"/>
                  </a:schemeClr>
                </a:solidFill>
                <a:latin typeface="Monaco" panose="020B0500000000000000" pitchFamily="34" charset="0"/>
              </a:rPr>
              <a:t>std_logic</a:t>
            </a:r>
            <a:endParaRPr lang="en-US" sz="1600" b="1" dirty="0">
              <a:solidFill>
                <a:schemeClr val="tx2">
                  <a:lumMod val="75000"/>
                </a:schemeClr>
              </a:solidFill>
              <a:latin typeface="Monaco" panose="020B0500000000000000" pitchFamily="34" charset="0"/>
            </a:endParaRPr>
          </a:p>
          <a:p>
            <a:r>
              <a:rPr lang="en-US" sz="1600" b="1" dirty="0">
                <a:solidFill>
                  <a:schemeClr val="tx2">
                    <a:lumMod val="75000"/>
                  </a:schemeClr>
                </a:solidFill>
                <a:latin typeface="Monaco" panose="020B0500000000000000" pitchFamily="34" charset="0"/>
              </a:rPr>
              <a:t>  );</a:t>
            </a:r>
          </a:p>
          <a:p>
            <a:r>
              <a:rPr lang="en-US" sz="1600" b="1" dirty="0">
                <a:solidFill>
                  <a:schemeClr val="tx2">
                    <a:lumMod val="75000"/>
                  </a:schemeClr>
                </a:solidFill>
                <a:latin typeface="Monaco" panose="020B0500000000000000" pitchFamily="34" charset="0"/>
              </a:rPr>
              <a:t>end esempio1;</a:t>
            </a:r>
          </a:p>
        </p:txBody>
      </p:sp>
      <p:sp>
        <p:nvSpPr>
          <p:cNvPr id="17" name="Rettangolo arrotondato 6">
            <a:extLst>
              <a:ext uri="{FF2B5EF4-FFF2-40B4-BE49-F238E27FC236}">
                <a16:creationId xmlns:a16="http://schemas.microsoft.com/office/drawing/2014/main" id="{63BD3B9F-EE64-B227-3C3F-2811FE9E3E36}"/>
              </a:ext>
            </a:extLst>
          </p:cNvPr>
          <p:cNvSpPr/>
          <p:nvPr/>
        </p:nvSpPr>
        <p:spPr>
          <a:xfrm>
            <a:off x="1582913" y="2741632"/>
            <a:ext cx="2611175" cy="24985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8" name="Connettore 2 17">
            <a:extLst>
              <a:ext uri="{FF2B5EF4-FFF2-40B4-BE49-F238E27FC236}">
                <a16:creationId xmlns:a16="http://schemas.microsoft.com/office/drawing/2014/main" id="{31962BD1-36B1-095B-5532-89E44520DB4D}"/>
              </a:ext>
            </a:extLst>
          </p:cNvPr>
          <p:cNvCxnSpPr>
            <a:cxnSpLocks/>
            <a:stCxn id="17" idx="3"/>
          </p:cNvCxnSpPr>
          <p:nvPr/>
        </p:nvCxnSpPr>
        <p:spPr>
          <a:xfrm flipV="1">
            <a:off x="4194088" y="2404074"/>
            <a:ext cx="2447447" cy="46248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Segnaposto contenuto 2">
            <a:extLst>
              <a:ext uri="{FF2B5EF4-FFF2-40B4-BE49-F238E27FC236}">
                <a16:creationId xmlns:a16="http://schemas.microsoft.com/office/drawing/2014/main" id="{64E40F08-9025-1AA3-32DB-C7C768E42B74}"/>
              </a:ext>
            </a:extLst>
          </p:cNvPr>
          <p:cNvSpPr txBox="1">
            <a:spLocks/>
          </p:cNvSpPr>
          <p:nvPr/>
        </p:nvSpPr>
        <p:spPr bwMode="auto">
          <a:xfrm>
            <a:off x="6641535" y="2199398"/>
            <a:ext cx="2998207" cy="26089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Per ogni porta bisogna specificare:</a:t>
            </a:r>
          </a:p>
          <a:p>
            <a:pPr eaLnBrk="1" hangingPunct="1">
              <a:spcBef>
                <a:spcPts val="600"/>
              </a:spcBef>
              <a:spcAft>
                <a:spcPts val="600"/>
              </a:spcAft>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Il nome</a:t>
            </a:r>
          </a:p>
          <a:p>
            <a:pPr eaLnBrk="1" hangingPunct="1">
              <a:spcBef>
                <a:spcPts val="0"/>
              </a:spcBef>
              <a:spcAft>
                <a:spcPts val="600"/>
              </a:spcAft>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La direzione</a:t>
            </a:r>
          </a:p>
          <a:p>
            <a:pPr eaLnBrk="1" hangingPunct="1">
              <a:spcBef>
                <a:spcPts val="0"/>
              </a:spcBef>
              <a:spcAft>
                <a:spcPts val="600"/>
              </a:spcAft>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Il tipo di dato</a:t>
            </a:r>
          </a:p>
        </p:txBody>
      </p:sp>
    </p:spTree>
    <p:extLst>
      <p:ext uri="{BB962C8B-B14F-4D97-AF65-F5344CB8AC3E}">
        <p14:creationId xmlns:p14="http://schemas.microsoft.com/office/powerpoint/2010/main" val="1301157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63EDE-FCF9-BA52-3821-0DF4EE3E17D6}"/>
              </a:ext>
            </a:extLst>
          </p:cNvPr>
          <p:cNvSpPr>
            <a:spLocks noGrp="1"/>
          </p:cNvSpPr>
          <p:nvPr>
            <p:ph type="title"/>
          </p:nvPr>
        </p:nvSpPr>
        <p:spPr/>
        <p:txBody>
          <a:bodyPr>
            <a:normAutofit/>
          </a:bodyPr>
          <a:lstStyle/>
          <a:p>
            <a:r>
              <a:rPr lang="it-IT" dirty="0"/>
              <a:t>Specifica dell’interfaccia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di esempio 1:</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p:txBody>
      </p:sp>
      <p:sp>
        <p:nvSpPr>
          <p:cNvPr id="4" name="Rettangolo 3">
            <a:extLst>
              <a:ext uri="{FF2B5EF4-FFF2-40B4-BE49-F238E27FC236}">
                <a16:creationId xmlns:a16="http://schemas.microsoft.com/office/drawing/2014/main" id="{096AF0F2-0DBC-58B7-8A74-C6DFEE2DFEEA}"/>
              </a:ext>
            </a:extLst>
          </p:cNvPr>
          <p:cNvSpPr/>
          <p:nvPr/>
        </p:nvSpPr>
        <p:spPr>
          <a:xfrm>
            <a:off x="1034799" y="1956740"/>
            <a:ext cx="5427175" cy="1815882"/>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rPr>
              <a:t>entity esempio1 is </a:t>
            </a:r>
          </a:p>
          <a:p>
            <a:r>
              <a:rPr lang="en-US" sz="1600" b="1" dirty="0">
                <a:solidFill>
                  <a:schemeClr val="tx2">
                    <a:lumMod val="75000"/>
                  </a:schemeClr>
                </a:solidFill>
                <a:latin typeface="Monaco" panose="020B0500000000000000" pitchFamily="34" charset="0"/>
              </a:rPr>
              <a:t>  port(</a:t>
            </a:r>
          </a:p>
          <a:p>
            <a:r>
              <a:rPr lang="en-US" sz="1600" b="1" dirty="0">
                <a:solidFill>
                  <a:schemeClr val="tx2">
                    <a:lumMod val="75000"/>
                  </a:schemeClr>
                </a:solidFill>
                <a:latin typeface="Monaco" panose="020B0500000000000000" pitchFamily="34" charset="0"/>
              </a:rPr>
              <a:t>    in1, in2, in3: in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out1 : out </a:t>
            </a:r>
            <a:r>
              <a:rPr lang="en-US" sz="1600" b="1" dirty="0" err="1">
                <a:solidFill>
                  <a:schemeClr val="tx2">
                    <a:lumMod val="75000"/>
                  </a:schemeClr>
                </a:solidFill>
                <a:latin typeface="Monaco" panose="020B0500000000000000" pitchFamily="34" charset="0"/>
              </a:rPr>
              <a:t>std_logic</a:t>
            </a:r>
            <a:r>
              <a:rPr lang="en-US" sz="1600" b="1" dirty="0">
                <a:solidFill>
                  <a:schemeClr val="tx2">
                    <a:lumMod val="75000"/>
                  </a:schemeClr>
                </a:solidFill>
                <a:latin typeface="Monaco" panose="020B0500000000000000" pitchFamily="34" charset="0"/>
              </a:rPr>
              <a:t>;</a:t>
            </a:r>
          </a:p>
          <a:p>
            <a:r>
              <a:rPr lang="en-US" sz="1600" b="1" dirty="0">
                <a:solidFill>
                  <a:schemeClr val="tx2">
                    <a:lumMod val="75000"/>
                  </a:schemeClr>
                </a:solidFill>
                <a:latin typeface="Monaco" panose="020B0500000000000000" pitchFamily="34" charset="0"/>
              </a:rPr>
              <a:t>    out2 : out </a:t>
            </a:r>
            <a:r>
              <a:rPr lang="en-US" sz="1600" b="1" dirty="0" err="1">
                <a:solidFill>
                  <a:schemeClr val="tx2">
                    <a:lumMod val="75000"/>
                  </a:schemeClr>
                </a:solidFill>
                <a:latin typeface="Monaco" panose="020B0500000000000000" pitchFamily="34" charset="0"/>
              </a:rPr>
              <a:t>std_logic</a:t>
            </a:r>
            <a:endParaRPr lang="en-US" sz="1600" b="1" dirty="0">
              <a:solidFill>
                <a:schemeClr val="tx2">
                  <a:lumMod val="75000"/>
                </a:schemeClr>
              </a:solidFill>
              <a:latin typeface="Monaco" panose="020B0500000000000000" pitchFamily="34" charset="0"/>
            </a:endParaRPr>
          </a:p>
          <a:p>
            <a:r>
              <a:rPr lang="en-US" sz="1600" b="1" dirty="0">
                <a:solidFill>
                  <a:schemeClr val="tx2">
                    <a:lumMod val="75000"/>
                  </a:schemeClr>
                </a:solidFill>
                <a:latin typeface="Monaco" panose="020B0500000000000000" pitchFamily="34" charset="0"/>
              </a:rPr>
              <a:t>  );</a:t>
            </a:r>
          </a:p>
          <a:p>
            <a:r>
              <a:rPr lang="en-US" sz="1600" b="1" dirty="0">
                <a:solidFill>
                  <a:schemeClr val="tx2">
                    <a:lumMod val="75000"/>
                  </a:schemeClr>
                </a:solidFill>
                <a:latin typeface="Monaco" panose="020B0500000000000000" pitchFamily="34" charset="0"/>
              </a:rPr>
              <a:t>end esempio1;</a:t>
            </a:r>
          </a:p>
        </p:txBody>
      </p:sp>
      <p:sp>
        <p:nvSpPr>
          <p:cNvPr id="8" name="Rettangolo arrotondato 6">
            <a:extLst>
              <a:ext uri="{FF2B5EF4-FFF2-40B4-BE49-F238E27FC236}">
                <a16:creationId xmlns:a16="http://schemas.microsoft.com/office/drawing/2014/main" id="{A6246FEE-3F47-28E4-ADA3-84F10E55AFF5}"/>
              </a:ext>
            </a:extLst>
          </p:cNvPr>
          <p:cNvSpPr/>
          <p:nvPr/>
        </p:nvSpPr>
        <p:spPr>
          <a:xfrm>
            <a:off x="1529792" y="2473575"/>
            <a:ext cx="1872208" cy="247217"/>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9" name="Connettore 2 8">
            <a:extLst>
              <a:ext uri="{FF2B5EF4-FFF2-40B4-BE49-F238E27FC236}">
                <a16:creationId xmlns:a16="http://schemas.microsoft.com/office/drawing/2014/main" id="{12AFCDC4-5F40-4D89-F4F3-D074D515CEAA}"/>
              </a:ext>
            </a:extLst>
          </p:cNvPr>
          <p:cNvCxnSpPr>
            <a:cxnSpLocks/>
          </p:cNvCxnSpPr>
          <p:nvPr/>
        </p:nvCxnSpPr>
        <p:spPr>
          <a:xfrm>
            <a:off x="3402000" y="2610380"/>
            <a:ext cx="2592288" cy="72729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Segnaposto contenuto 2">
            <a:extLst>
              <a:ext uri="{FF2B5EF4-FFF2-40B4-BE49-F238E27FC236}">
                <a16:creationId xmlns:a16="http://schemas.microsoft.com/office/drawing/2014/main" id="{CEC10962-2D82-2CBD-FEF8-35C587D4F078}"/>
              </a:ext>
            </a:extLst>
          </p:cNvPr>
          <p:cNvSpPr txBox="1">
            <a:spLocks/>
          </p:cNvSpPr>
          <p:nvPr/>
        </p:nvSpPr>
        <p:spPr bwMode="auto">
          <a:xfrm>
            <a:off x="5994288" y="3068457"/>
            <a:ext cx="2791222" cy="21117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0" indent="0" eaLnBrk="1" hangingPunct="1">
              <a:spcBef>
                <a:spcPct val="20000"/>
              </a:spcBef>
              <a:buClr>
                <a:srgbClr val="003366"/>
              </a:buClr>
              <a:buFont typeface="Times" charset="0"/>
              <a:buNone/>
              <a:defRPr sz="1800" b="0" kern="0">
                <a:latin typeface="Arial" panose="020B0604020202020204" pitchFamily="34" charset="0"/>
                <a:ea typeface="ＭＳ Ｐゴシック" charset="-128"/>
                <a:cs typeface="Arial" panose="020B0604020202020204" pitchFamily="34" charset="0"/>
              </a:defRPr>
            </a:lvl1pPr>
            <a:lvl2pPr marL="742950" indent="-285750">
              <a:spcBef>
                <a:spcPct val="20000"/>
              </a:spcBef>
              <a:buClr>
                <a:srgbClr val="FF9900"/>
              </a:buClr>
              <a:buFont typeface="Wingdings" charset="2"/>
              <a:buChar char="§"/>
              <a:defRPr sz="2000">
                <a:latin typeface="+mn-lt"/>
                <a:ea typeface="ＭＳ Ｐゴシック" charset="-128"/>
              </a:defRPr>
            </a:lvl2pPr>
            <a:lvl3pPr marL="1143000" indent="-228600">
              <a:spcBef>
                <a:spcPct val="20000"/>
              </a:spcBef>
              <a:buClr>
                <a:srgbClr val="003366"/>
              </a:buClr>
              <a:buFont typeface="Times" charset="0"/>
              <a:buChar char="•"/>
              <a:defRPr sz="2000">
                <a:latin typeface="+mn-lt"/>
                <a:ea typeface="ＭＳ Ｐゴシック" charset="-128"/>
              </a:defRPr>
            </a:lvl3pPr>
            <a:lvl4pPr marL="1600200" indent="-228600">
              <a:spcBef>
                <a:spcPct val="20000"/>
              </a:spcBef>
              <a:buClr>
                <a:srgbClr val="003366"/>
              </a:buClr>
              <a:buChar char="–"/>
              <a:defRPr>
                <a:latin typeface="+mn-lt"/>
                <a:ea typeface="ＭＳ Ｐゴシック" charset="-128"/>
              </a:defRPr>
            </a:lvl4pPr>
            <a:lvl5pPr marL="2057400" indent="-228600">
              <a:spcBef>
                <a:spcPct val="20000"/>
              </a:spcBef>
              <a:buChar char="»"/>
              <a:defRPr>
                <a:latin typeface="+mn-lt"/>
                <a:ea typeface="ＭＳ Ｐゴシック" charset="-128"/>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it-IT" dirty="0">
                <a:solidFill>
                  <a:schemeClr val="tx2">
                    <a:lumMod val="75000"/>
                  </a:schemeClr>
                </a:solidFill>
              </a:rPr>
              <a:t>È possibile specificare più porte con le stesse caratteristiche in una singola dichiarazione</a:t>
            </a:r>
          </a:p>
        </p:txBody>
      </p:sp>
    </p:spTree>
    <p:extLst>
      <p:ext uri="{BB962C8B-B14F-4D97-AF65-F5344CB8AC3E}">
        <p14:creationId xmlns:p14="http://schemas.microsoft.com/office/powerpoint/2010/main" val="1309812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4ACFCC-8BBC-6AE4-8A6D-89453093F1D5}"/>
              </a:ext>
            </a:extLst>
          </p:cNvPr>
          <p:cNvSpPr>
            <a:spLocks noGrp="1"/>
          </p:cNvSpPr>
          <p:nvPr>
            <p:ph type="title"/>
          </p:nvPr>
        </p:nvSpPr>
        <p:spPr/>
        <p:txBody>
          <a:bodyPr/>
          <a:lstStyle/>
          <a:p>
            <a:r>
              <a:rPr lang="it-IT" dirty="0" err="1">
                <a:latin typeface="Monaco" panose="020B0500000000000000" pitchFamily="34" charset="0"/>
                <a:cs typeface="Courier New" panose="02070309020205020404" pitchFamily="49" charset="0"/>
              </a:rPr>
              <a:t>Std_logic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Il tipo </a:t>
            </a:r>
            <a:r>
              <a:rPr lang="it-IT" dirty="0">
                <a:latin typeface="Arial"/>
                <a:cs typeface="Arial"/>
              </a:rPr>
              <a:t>di dato </a:t>
            </a:r>
            <a:r>
              <a:rPr lang="it-IT" sz="1600" b="1" dirty="0" err="1">
                <a:latin typeface="Monaco"/>
              </a:rPr>
              <a:t>Std_logic</a:t>
            </a:r>
            <a:r>
              <a:rPr lang="it-IT" dirty="0">
                <a:latin typeface="Arial"/>
                <a:cs typeface="Arial"/>
              </a:rPr>
              <a:t> è utilizzato per la rappresentare valori logici a un bit</a:t>
            </a:r>
            <a:endParaRPr lang="it-IT" dirty="0"/>
          </a:p>
          <a:p>
            <a:pPr>
              <a:spcBef>
                <a:spcPts val="0"/>
              </a:spcBef>
              <a:buSzPct val="200000"/>
              <a:buBlip>
                <a:blip r:embed="rId3"/>
              </a:buBlip>
            </a:pPr>
            <a:r>
              <a:rPr lang="it-IT" sz="1600" b="1" dirty="0" err="1">
                <a:latin typeface="Monaco"/>
              </a:rPr>
              <a:t>Std_logic</a:t>
            </a:r>
            <a:r>
              <a:rPr lang="it-IT" dirty="0">
                <a:latin typeface="Arial"/>
                <a:cs typeface="Arial"/>
              </a:rPr>
              <a:t> definisce 9 valori:</a:t>
            </a: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'0'</a:t>
            </a: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'1'</a:t>
            </a: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a:t>
            </a:r>
            <a:r>
              <a:rPr lang="it-IT" dirty="0">
                <a:ea typeface="ＭＳ Ｐゴシック" charset="-128"/>
              </a:rPr>
              <a:t>: </a:t>
            </a:r>
            <a:r>
              <a:rPr lang="it-IT" dirty="0" err="1">
                <a:ea typeface="ＭＳ Ｐゴシック" charset="-128"/>
              </a:rPr>
              <a:t>don’t</a:t>
            </a:r>
            <a:r>
              <a:rPr lang="it-IT" dirty="0">
                <a:ea typeface="ＭＳ Ｐゴシック" charset="-128"/>
              </a:rPr>
              <a:t> care, indifferenza</a:t>
            </a:r>
          </a:p>
          <a:p>
            <a:pPr lvl="1" fontAlgn="base">
              <a:spcBef>
                <a:spcPts val="0"/>
              </a:spcBef>
              <a:spcAft>
                <a:spcPct val="0"/>
              </a:spcAft>
              <a:buClr>
                <a:srgbClr val="FF9900"/>
              </a:buClr>
              <a:buSzPct val="80000"/>
              <a:buFont typeface="Wingdings" charset="2"/>
              <a:buChar char="§"/>
              <a:defRPr/>
            </a:pPr>
            <a:r>
              <a:rPr lang="it-IT" sz="1600" b="1" dirty="0">
                <a:latin typeface="Monaco"/>
                <a:ea typeface="ＭＳ Ｐゴシック"/>
                <a:cs typeface="Courier New"/>
              </a:rPr>
              <a:t>'</a:t>
            </a:r>
            <a:r>
              <a:rPr lang="it-IT" sz="1600" b="1" dirty="0" err="1">
                <a:latin typeface="Monaco"/>
                <a:ea typeface="ＭＳ Ｐゴシック"/>
                <a:cs typeface="Courier New"/>
              </a:rPr>
              <a:t>Z</a:t>
            </a:r>
            <a:r>
              <a:rPr lang="it-IT" sz="1600" b="1" dirty="0">
                <a:latin typeface="Monaco"/>
                <a:ea typeface="ＭＳ Ｐゴシック"/>
                <a:cs typeface="Courier New"/>
              </a:rPr>
              <a:t>'</a:t>
            </a:r>
            <a:r>
              <a:rPr lang="it-IT" sz="1600" dirty="0">
                <a:latin typeface="Monaco"/>
                <a:ea typeface="ＭＳ Ｐゴシック"/>
                <a:cs typeface="Arial"/>
              </a:rPr>
              <a:t>: </a:t>
            </a:r>
            <a:r>
              <a:rPr lang="it-IT" dirty="0">
                <a:latin typeface="Arial"/>
                <a:ea typeface="ＭＳ Ｐゴシック"/>
                <a:cs typeface="Arial"/>
              </a:rPr>
              <a:t>alta impedenza</a:t>
            </a:r>
          </a:p>
          <a:p>
            <a:pPr lvl="1" fontAlgn="base">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'U'</a:t>
            </a:r>
            <a:r>
              <a:rPr lang="it-IT" dirty="0">
                <a:ea typeface="ＭＳ Ｐゴシック" charset="-128"/>
              </a:rPr>
              <a:t>: </a:t>
            </a:r>
            <a:r>
              <a:rPr lang="it-IT" dirty="0" err="1">
                <a:ea typeface="ＭＳ Ｐゴシック" charset="-128"/>
              </a:rPr>
              <a:t>unitialized</a:t>
            </a:r>
            <a:endParaRPr lang="it-IT" dirty="0">
              <a:ea typeface="ＭＳ Ｐゴシック" charset="-128"/>
            </a:endParaRP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'X'</a:t>
            </a:r>
            <a:r>
              <a:rPr lang="it-IT" dirty="0">
                <a:ea typeface="ＭＳ Ｐゴシック" charset="-128"/>
              </a:rPr>
              <a:t>: </a:t>
            </a:r>
            <a:r>
              <a:rPr lang="it-IT" dirty="0" err="1">
                <a:ea typeface="ＭＳ Ｐゴシック" charset="-128"/>
              </a:rPr>
              <a:t>unknown</a:t>
            </a:r>
            <a:endParaRPr lang="it-IT" dirty="0">
              <a:ea typeface="ＭＳ Ｐゴシック" charset="-128"/>
            </a:endParaRPr>
          </a:p>
          <a:p>
            <a:pPr lvl="1" fontAlgn="base">
              <a:spcBef>
                <a:spcPts val="0"/>
              </a:spcBef>
              <a:spcAft>
                <a:spcPct val="0"/>
              </a:spcAft>
              <a:buClr>
                <a:srgbClr val="FF9900"/>
              </a:buClr>
              <a:buSzPct val="80000"/>
              <a:buFont typeface="Wingdings" charset="2"/>
              <a:buChar char="§"/>
              <a:defRPr/>
            </a:pPr>
            <a:r>
              <a:rPr lang="it-IT" sz="1600" b="1" dirty="0">
                <a:latin typeface="Monaco"/>
                <a:ea typeface="ＭＳ Ｐゴシック"/>
                <a:cs typeface="Courier New"/>
              </a:rPr>
              <a:t>'</a:t>
            </a:r>
            <a:r>
              <a:rPr lang="it-IT" sz="1600" b="1" dirty="0" err="1">
                <a:latin typeface="Monaco"/>
                <a:ea typeface="ＭＳ Ｐゴシック"/>
                <a:cs typeface="Courier New"/>
              </a:rPr>
              <a:t>W</a:t>
            </a:r>
            <a:r>
              <a:rPr lang="it-IT" sz="1600" b="1" dirty="0">
                <a:latin typeface="Monaco"/>
                <a:ea typeface="ＭＳ Ｐゴシック"/>
                <a:cs typeface="Courier New"/>
              </a:rPr>
              <a:t>'</a:t>
            </a:r>
            <a:r>
              <a:rPr lang="it-IT" dirty="0">
                <a:latin typeface="Arial"/>
                <a:ea typeface="ＭＳ Ｐゴシック"/>
                <a:cs typeface="Arial"/>
              </a:rPr>
              <a:t>: </a:t>
            </a:r>
            <a:r>
              <a:rPr lang="it-IT" dirty="0" err="1">
                <a:latin typeface="Arial"/>
                <a:ea typeface="ＭＳ Ｐゴシック"/>
                <a:cs typeface="Arial"/>
              </a:rPr>
              <a:t>weak</a:t>
            </a:r>
            <a:r>
              <a:rPr lang="it-IT" dirty="0">
                <a:latin typeface="Arial"/>
                <a:ea typeface="ＭＳ Ｐゴシック"/>
                <a:cs typeface="Arial"/>
              </a:rPr>
              <a:t> </a:t>
            </a:r>
            <a:r>
              <a:rPr lang="it-IT" dirty="0" err="1">
                <a:latin typeface="Arial"/>
                <a:ea typeface="ＭＳ Ｐゴシック"/>
                <a:cs typeface="Arial"/>
              </a:rPr>
              <a:t>unknown</a:t>
            </a:r>
            <a:endParaRPr lang="it-IT" dirty="0">
              <a:latin typeface="Arial"/>
              <a:ea typeface="ＭＳ Ｐゴシック"/>
              <a:cs typeface="Arial"/>
            </a:endParaRP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'L'</a:t>
            </a:r>
            <a:r>
              <a:rPr lang="it-IT" dirty="0">
                <a:ea typeface="ＭＳ Ｐゴシック" charset="-128"/>
              </a:rPr>
              <a:t>: </a:t>
            </a:r>
            <a:r>
              <a:rPr lang="it-IT" dirty="0" err="1">
                <a:ea typeface="ＭＳ Ｐゴシック" charset="-128"/>
              </a:rPr>
              <a:t>weak</a:t>
            </a:r>
            <a:r>
              <a:rPr lang="it-IT" dirty="0">
                <a:ea typeface="ＭＳ Ｐゴシック" charset="-128"/>
              </a:rPr>
              <a:t> 0</a:t>
            </a:r>
          </a:p>
          <a:p>
            <a:pPr lvl="1" fontAlgn="base">
              <a:spcBef>
                <a:spcPts val="0"/>
              </a:spcBef>
              <a:spcAft>
                <a:spcPct val="0"/>
              </a:spcAft>
              <a:buClr>
                <a:srgbClr val="FF9900"/>
              </a:buClr>
              <a:buSzPct val="80000"/>
              <a:buFont typeface="Wingdings" charset="2"/>
              <a:buChar char="§"/>
              <a:defRPr/>
            </a:pPr>
            <a:r>
              <a:rPr lang="it-IT" sz="1600" b="1" dirty="0">
                <a:latin typeface="Monaco" panose="020B0500000000000000" pitchFamily="34" charset="0"/>
                <a:ea typeface="ＭＳ Ｐゴシック" charset="-128"/>
                <a:cs typeface="Courier New" panose="02070309020205020404" pitchFamily="49" charset="0"/>
              </a:rPr>
              <a:t>'H'</a:t>
            </a:r>
            <a:r>
              <a:rPr lang="it-IT" dirty="0">
                <a:ea typeface="ＭＳ Ｐゴシック" charset="-128"/>
              </a:rPr>
              <a:t>: </a:t>
            </a:r>
            <a:r>
              <a:rPr lang="it-IT" dirty="0" err="1">
                <a:ea typeface="ＭＳ Ｐゴシック" charset="-128"/>
              </a:rPr>
              <a:t>weak</a:t>
            </a:r>
            <a:r>
              <a:rPr lang="it-IT" dirty="0">
                <a:ea typeface="ＭＳ Ｐゴシック" charset="-128"/>
              </a:rPr>
              <a:t> 1</a:t>
            </a:r>
          </a:p>
          <a:p>
            <a:pPr>
              <a:buSzPct val="200000"/>
              <a:buBlip>
                <a:blip r:embed="rId3"/>
              </a:buBlip>
            </a:pPr>
            <a:r>
              <a:rPr lang="it-IT" dirty="0">
                <a:latin typeface="Arial"/>
                <a:cs typeface="Arial"/>
              </a:rPr>
              <a:t>I valori </a:t>
            </a:r>
            <a:r>
              <a:rPr lang="it-IT" sz="1600" b="1" dirty="0" err="1">
                <a:latin typeface="Monaco"/>
              </a:rPr>
              <a:t>std_logic</a:t>
            </a:r>
            <a:r>
              <a:rPr lang="it-IT" dirty="0">
                <a:latin typeface="Arial"/>
                <a:cs typeface="Arial"/>
              </a:rPr>
              <a:t> vengono indicati tra singoli apici</a:t>
            </a:r>
          </a:p>
          <a:p>
            <a:pPr>
              <a:spcBef>
                <a:spcPts val="0"/>
              </a:spcBef>
              <a:buSzPct val="200000"/>
              <a:buBlip>
                <a:blip r:embed="rId3"/>
              </a:buBlip>
            </a:pPr>
            <a:r>
              <a:rPr lang="it-IT" dirty="0">
                <a:latin typeface="Arial"/>
                <a:cs typeface="Arial"/>
              </a:rPr>
              <a:t>Noi considereremo soltanto i primi tre valori nell’elenco (</a:t>
            </a:r>
            <a:r>
              <a:rPr lang="it-IT" sz="1600" b="1" dirty="0">
                <a:latin typeface="Monaco"/>
                <a:ea typeface="ＭＳ Ｐゴシック"/>
                <a:cs typeface="Courier New"/>
              </a:rPr>
              <a:t>'0'</a:t>
            </a:r>
            <a:r>
              <a:rPr lang="it-IT" sz="1400" dirty="0">
                <a:latin typeface="Monaco"/>
                <a:cs typeface="Arial"/>
              </a:rPr>
              <a:t>, </a:t>
            </a:r>
            <a:r>
              <a:rPr lang="it-IT" sz="1600" b="1" dirty="0">
                <a:latin typeface="Monaco"/>
                <a:ea typeface="ＭＳ Ｐゴシック"/>
                <a:cs typeface="Courier New"/>
              </a:rPr>
              <a:t>'1'</a:t>
            </a:r>
            <a:r>
              <a:rPr lang="it-IT" sz="1400" dirty="0">
                <a:latin typeface="Monaco"/>
                <a:cs typeface="Arial"/>
              </a:rPr>
              <a:t>, </a:t>
            </a:r>
            <a:r>
              <a:rPr lang="it-IT" sz="1600" b="1" dirty="0">
                <a:latin typeface="Monaco"/>
                <a:ea typeface="ＭＳ Ｐゴシック"/>
                <a:cs typeface="Courier New"/>
              </a:rPr>
              <a:t>'-'</a:t>
            </a:r>
            <a:r>
              <a:rPr lang="it-IT" dirty="0">
                <a:latin typeface="Arial"/>
                <a:cs typeface="Arial"/>
              </a:rPr>
              <a:t>)</a:t>
            </a:r>
            <a:r>
              <a:rPr lang="it-IT" sz="1400" dirty="0">
                <a:latin typeface="Monaco"/>
                <a:cs typeface="Arial"/>
              </a:rPr>
              <a:t> </a:t>
            </a:r>
            <a:br>
              <a:rPr lang="it-IT" dirty="0"/>
            </a:br>
            <a:r>
              <a:rPr lang="it-IT" dirty="0">
                <a:latin typeface="Arial"/>
                <a:cs typeface="Arial"/>
              </a:rPr>
              <a:t>e vedremo marginalmente alcuni degli altri (</a:t>
            </a:r>
            <a:r>
              <a:rPr lang="it-IT" sz="1600" b="1" dirty="0">
                <a:latin typeface="Monaco"/>
                <a:ea typeface="ＭＳ Ｐゴシック"/>
                <a:cs typeface="Courier New"/>
              </a:rPr>
              <a:t>'U'</a:t>
            </a:r>
            <a:r>
              <a:rPr lang="it-IT" dirty="0">
                <a:latin typeface="Arial"/>
                <a:cs typeface="Arial"/>
              </a:rPr>
              <a:t>)</a:t>
            </a:r>
          </a:p>
          <a:p>
            <a:pPr>
              <a:lnSpc>
                <a:spcPct val="130000"/>
              </a:lnSpc>
              <a:spcBef>
                <a:spcPts val="0"/>
              </a:spcBef>
              <a:spcAft>
                <a:spcPts val="600"/>
              </a:spcAft>
              <a:buSzPct val="200000"/>
              <a:buBlip>
                <a:blip r:embed="rId3"/>
              </a:buBlip>
            </a:pPr>
            <a:endParaRPr lang="it-IT" sz="1800" dirty="0">
              <a:latin typeface="Arial"/>
              <a:cs typeface="Arial"/>
            </a:endParaRPr>
          </a:p>
        </p:txBody>
      </p:sp>
      <p:sp>
        <p:nvSpPr>
          <p:cNvPr id="5" name="Rettangolo arrotondato 4">
            <a:extLst>
              <a:ext uri="{FF2B5EF4-FFF2-40B4-BE49-F238E27FC236}">
                <a16:creationId xmlns:a16="http://schemas.microsoft.com/office/drawing/2014/main" id="{18D5DA88-33A6-4CAC-34FA-AC0DD9782E50}"/>
              </a:ext>
            </a:extLst>
          </p:cNvPr>
          <p:cNvSpPr/>
          <p:nvPr/>
        </p:nvSpPr>
        <p:spPr>
          <a:xfrm>
            <a:off x="1352600" y="2201946"/>
            <a:ext cx="2998207" cy="105928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6" name="Connettore 2 5">
            <a:extLst>
              <a:ext uri="{FF2B5EF4-FFF2-40B4-BE49-F238E27FC236}">
                <a16:creationId xmlns:a16="http://schemas.microsoft.com/office/drawing/2014/main" id="{4F05CEEE-F8BB-FC70-8165-EB3F292CD283}"/>
              </a:ext>
            </a:extLst>
          </p:cNvPr>
          <p:cNvCxnSpPr>
            <a:cxnSpLocks/>
            <a:stCxn id="5" idx="3"/>
          </p:cNvCxnSpPr>
          <p:nvPr/>
        </p:nvCxnSpPr>
        <p:spPr>
          <a:xfrm>
            <a:off x="4350807" y="2731588"/>
            <a:ext cx="852971"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Segnaposto contenuto 2">
            <a:extLst>
              <a:ext uri="{FF2B5EF4-FFF2-40B4-BE49-F238E27FC236}">
                <a16:creationId xmlns:a16="http://schemas.microsoft.com/office/drawing/2014/main" id="{40523075-F5EB-EE39-7DED-78B2486EFD98}"/>
              </a:ext>
            </a:extLst>
          </p:cNvPr>
          <p:cNvSpPr txBox="1">
            <a:spLocks/>
          </p:cNvSpPr>
          <p:nvPr/>
        </p:nvSpPr>
        <p:spPr bwMode="auto">
          <a:xfrm>
            <a:off x="5203778" y="2561950"/>
            <a:ext cx="2998207" cy="510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Valori sintetizzabili</a:t>
            </a:r>
          </a:p>
        </p:txBody>
      </p:sp>
      <p:sp>
        <p:nvSpPr>
          <p:cNvPr id="9" name="Segnaposto contenuto 2">
            <a:extLst>
              <a:ext uri="{FF2B5EF4-FFF2-40B4-BE49-F238E27FC236}">
                <a16:creationId xmlns:a16="http://schemas.microsoft.com/office/drawing/2014/main" id="{74375369-8D1C-CD65-72CA-03A5D4939016}"/>
              </a:ext>
            </a:extLst>
          </p:cNvPr>
          <p:cNvSpPr txBox="1">
            <a:spLocks/>
          </p:cNvSpPr>
          <p:nvPr/>
        </p:nvSpPr>
        <p:spPr bwMode="auto">
          <a:xfrm>
            <a:off x="5241032" y="3587665"/>
            <a:ext cx="3421631" cy="12176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Valori utilizzati in simulazione per avere un comportamento deterministico</a:t>
            </a:r>
          </a:p>
        </p:txBody>
      </p:sp>
      <p:sp>
        <p:nvSpPr>
          <p:cNvPr id="10" name="Rettangolo arrotondato 14">
            <a:extLst>
              <a:ext uri="{FF2B5EF4-FFF2-40B4-BE49-F238E27FC236}">
                <a16:creationId xmlns:a16="http://schemas.microsoft.com/office/drawing/2014/main" id="{01A4EF04-0C23-FA74-B649-B8D50B7F511D}"/>
              </a:ext>
            </a:extLst>
          </p:cNvPr>
          <p:cNvSpPr/>
          <p:nvPr/>
        </p:nvSpPr>
        <p:spPr>
          <a:xfrm>
            <a:off x="1352601" y="3358215"/>
            <a:ext cx="2998206" cy="1341085"/>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2" name="Connettore 2 11">
            <a:extLst>
              <a:ext uri="{FF2B5EF4-FFF2-40B4-BE49-F238E27FC236}">
                <a16:creationId xmlns:a16="http://schemas.microsoft.com/office/drawing/2014/main" id="{365C5D07-E833-95C4-8C63-A49DFF3B8140}"/>
              </a:ext>
            </a:extLst>
          </p:cNvPr>
          <p:cNvCxnSpPr>
            <a:cxnSpLocks/>
          </p:cNvCxnSpPr>
          <p:nvPr/>
        </p:nvCxnSpPr>
        <p:spPr>
          <a:xfrm flipV="1">
            <a:off x="4350807" y="4028757"/>
            <a:ext cx="852674" cy="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2729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4ACFCC-8BBC-6AE4-8A6D-89453093F1D5}"/>
              </a:ext>
            </a:extLst>
          </p:cNvPr>
          <p:cNvSpPr>
            <a:spLocks noGrp="1"/>
          </p:cNvSpPr>
          <p:nvPr>
            <p:ph type="title"/>
          </p:nvPr>
        </p:nvSpPr>
        <p:spPr/>
        <p:txBody>
          <a:bodyPr/>
          <a:lstStyle/>
          <a:p>
            <a:r>
              <a:rPr lang="it-IT" dirty="0" err="1">
                <a:latin typeface="Monaco" panose="020B0500000000000000" pitchFamily="34" charset="0"/>
                <a:cs typeface="Courier New" panose="02070309020205020404" pitchFamily="49" charset="0"/>
              </a:rPr>
              <a:t>Std_logic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Per utilizzare il tipo </a:t>
            </a:r>
            <a:r>
              <a:rPr lang="it-IT" sz="1600" b="1" dirty="0" err="1">
                <a:latin typeface="Monaco"/>
                <a:ea typeface="ＭＳ Ｐゴシック"/>
                <a:cs typeface="Courier New"/>
              </a:rPr>
              <a:t>std_logic</a:t>
            </a:r>
            <a:r>
              <a:rPr lang="it-IT" sz="1600" dirty="0">
                <a:latin typeface="Arial"/>
                <a:cs typeface="Arial"/>
              </a:rPr>
              <a:t> </a:t>
            </a:r>
            <a:r>
              <a:rPr lang="it-IT" sz="1800" dirty="0">
                <a:latin typeface="Arial"/>
                <a:cs typeface="Arial"/>
              </a:rPr>
              <a:t>va inclusa la seguente dichiarazione prima della specifica della </a:t>
            </a:r>
            <a:r>
              <a:rPr lang="it-IT" sz="1600" b="1" dirty="0" err="1">
                <a:latin typeface="Monaco"/>
                <a:cs typeface="Courier New"/>
              </a:rPr>
              <a:t>entity</a:t>
            </a:r>
            <a:r>
              <a:rPr lang="it-IT" sz="1800" dirty="0">
                <a:latin typeface="Arial"/>
                <a:cs typeface="Arial"/>
              </a:rPr>
              <a:t>:</a:t>
            </a:r>
          </a:p>
          <a:p>
            <a:pPr lvl="2" fontAlgn="base">
              <a:spcAft>
                <a:spcPct val="0"/>
              </a:spcAft>
              <a:buClr>
                <a:srgbClr val="003366"/>
              </a:buClr>
              <a:buNone/>
              <a:defRPr/>
            </a:pPr>
            <a:r>
              <a:rPr lang="it-IT" sz="1600" b="1" dirty="0">
                <a:latin typeface="Monaco" panose="020B0500000000000000" pitchFamily="34" charset="0"/>
              </a:rPr>
              <a:t>LIBRARY </a:t>
            </a:r>
            <a:r>
              <a:rPr lang="it-IT" sz="1600" b="1" dirty="0" err="1">
                <a:latin typeface="Monaco" panose="020B0500000000000000" pitchFamily="34" charset="0"/>
              </a:rPr>
              <a:t>ieee</a:t>
            </a:r>
            <a:r>
              <a:rPr lang="it-IT" sz="1600" b="1" dirty="0">
                <a:latin typeface="Monaco" panose="020B0500000000000000" pitchFamily="34" charset="0"/>
              </a:rPr>
              <a:t>;</a:t>
            </a:r>
          </a:p>
          <a:p>
            <a:pPr lvl="2" fontAlgn="base">
              <a:spcAft>
                <a:spcPct val="0"/>
              </a:spcAft>
              <a:buClr>
                <a:srgbClr val="003366"/>
              </a:buClr>
              <a:buNone/>
              <a:defRPr/>
            </a:pPr>
            <a:r>
              <a:rPr lang="it-IT" sz="1600" b="1" dirty="0">
                <a:latin typeface="Monaco" panose="020B0500000000000000" pitchFamily="34" charset="0"/>
              </a:rPr>
              <a:t>USE ieee.std</a:t>
            </a:r>
            <a:r>
              <a:rPr lang="it-IT" b="1" dirty="0">
                <a:latin typeface="Monaco" panose="020B0500000000000000" pitchFamily="34" charset="0"/>
              </a:rPr>
              <a:t>_</a:t>
            </a:r>
            <a:r>
              <a:rPr lang="it-IT" sz="1600" b="1" dirty="0">
                <a:latin typeface="Monaco" panose="020B0500000000000000" pitchFamily="34" charset="0"/>
              </a:rPr>
              <a:t>logic</a:t>
            </a:r>
            <a:r>
              <a:rPr lang="it-IT" b="1" dirty="0">
                <a:latin typeface="Monaco" panose="020B0500000000000000" pitchFamily="34" charset="0"/>
              </a:rPr>
              <a:t>_</a:t>
            </a:r>
            <a:r>
              <a:rPr lang="it-IT" sz="1600" b="1" dirty="0">
                <a:latin typeface="Monaco" panose="020B0500000000000000" pitchFamily="34" charset="0"/>
              </a:rPr>
              <a:t>1164.ALL</a:t>
            </a:r>
            <a:r>
              <a:rPr lang="it-IT" sz="1800" b="1" dirty="0">
                <a:latin typeface="Monaco" panose="020B0500000000000000" pitchFamily="34" charset="0"/>
              </a:rPr>
              <a:t>;</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4" name="Segnaposto contenuto 2"/>
          <p:cNvSpPr txBox="1">
            <a:spLocks/>
          </p:cNvSpPr>
          <p:nvPr/>
        </p:nvSpPr>
        <p:spPr bwMode="auto">
          <a:xfrm>
            <a:off x="920552" y="3356992"/>
            <a:ext cx="8208838" cy="2664296"/>
          </a:xfrm>
          <a:prstGeom prst="rect">
            <a:avLst/>
          </a:prstGeom>
          <a:noFill/>
          <a:ln w="38100">
            <a:solidFill>
              <a:schemeClr val="accent6"/>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Font typeface="Times" charset="0"/>
              <a:buNone/>
            </a:pPr>
            <a:r>
              <a:rPr lang="it-IT" sz="1800" b="0" kern="0" dirty="0">
                <a:solidFill>
                  <a:schemeClr val="tx2">
                    <a:lumMod val="75000"/>
                  </a:schemeClr>
                </a:solidFill>
                <a:latin typeface="Arial"/>
                <a:ea typeface="ＭＳ Ｐゴシック"/>
              </a:rPr>
              <a:t>Tipi di dato:</a:t>
            </a:r>
          </a:p>
          <a:p>
            <a:pPr eaLnBrk="1" hangingPunct="1">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ea typeface="+mn-ea"/>
                <a:cs typeface="Arial" panose="020B0604020202020204" pitchFamily="34" charset="0"/>
              </a:rPr>
              <a:t>Il VHDL definisce diversi tipi di dato, non tutti sintetizzabili</a:t>
            </a:r>
          </a:p>
          <a:p>
            <a:pPr lvl="1" eaLnBrk="1" hangingPunct="1">
              <a:buClr>
                <a:srgbClr val="17375E"/>
              </a:buClr>
              <a:buFont typeface="Arial" panose="020B0604020202020204" pitchFamily="34" charset="0"/>
              <a:buChar char="•"/>
            </a:pPr>
            <a:r>
              <a:rPr lang="it-IT" sz="1600" b="1" dirty="0">
                <a:solidFill>
                  <a:schemeClr val="tx2">
                    <a:lumMod val="75000"/>
                  </a:schemeClr>
                </a:solidFill>
                <a:latin typeface="Monaco" pitchFamily="2" charset="77"/>
                <a:cs typeface="Courier New" panose="02070309020205020404" pitchFamily="49" charset="0"/>
              </a:rPr>
              <a:t>Bit</a:t>
            </a:r>
            <a:r>
              <a:rPr lang="it-IT" sz="1800" dirty="0">
                <a:solidFill>
                  <a:schemeClr val="tx2">
                    <a:lumMod val="75000"/>
                  </a:schemeClr>
                </a:solidFill>
                <a:latin typeface="Arial" panose="020B0604020202020204" pitchFamily="34" charset="0"/>
                <a:cs typeface="Arial" panose="020B0604020202020204" pitchFamily="34" charset="0"/>
              </a:rPr>
              <a:t>, </a:t>
            </a:r>
            <a:r>
              <a:rPr lang="it-IT" sz="1600" b="1" dirty="0" err="1">
                <a:solidFill>
                  <a:schemeClr val="tx2">
                    <a:lumMod val="75000"/>
                  </a:schemeClr>
                </a:solidFill>
                <a:latin typeface="Monaco" pitchFamily="2" charset="77"/>
                <a:cs typeface="Courier New" panose="02070309020205020404" pitchFamily="49" charset="0"/>
              </a:rPr>
              <a:t>real</a:t>
            </a:r>
            <a:r>
              <a:rPr lang="it-IT" sz="1800" dirty="0">
                <a:solidFill>
                  <a:schemeClr val="tx2">
                    <a:lumMod val="75000"/>
                  </a:schemeClr>
                </a:solidFill>
                <a:latin typeface="Arial" panose="020B0604020202020204" pitchFamily="34" charset="0"/>
                <a:cs typeface="Arial" panose="020B0604020202020204" pitchFamily="34" charset="0"/>
              </a:rPr>
              <a:t>, </a:t>
            </a:r>
            <a:r>
              <a:rPr lang="it-IT" sz="1600" b="1" dirty="0" err="1">
                <a:solidFill>
                  <a:schemeClr val="tx2">
                    <a:lumMod val="75000"/>
                  </a:schemeClr>
                </a:solidFill>
                <a:latin typeface="Monaco" pitchFamily="2" charset="77"/>
                <a:cs typeface="Courier New" panose="02070309020205020404" pitchFamily="49" charset="0"/>
              </a:rPr>
              <a:t>integer</a:t>
            </a:r>
            <a:r>
              <a:rPr lang="it-IT" sz="1800" dirty="0">
                <a:solidFill>
                  <a:schemeClr val="tx2">
                    <a:lumMod val="75000"/>
                  </a:schemeClr>
                </a:solidFill>
                <a:latin typeface="Arial" panose="020B0604020202020204" pitchFamily="34" charset="0"/>
                <a:cs typeface="Arial" panose="020B0604020202020204" pitchFamily="34" charset="0"/>
              </a:rPr>
              <a:t>,</a:t>
            </a:r>
            <a:r>
              <a:rPr lang="it-IT" sz="1800" b="1" dirty="0">
                <a:solidFill>
                  <a:schemeClr val="tx2">
                    <a:lumMod val="75000"/>
                  </a:schemeClr>
                </a:solidFill>
                <a:latin typeface="Arial" panose="020B0604020202020204" pitchFamily="34" charset="0"/>
                <a:cs typeface="Arial" panose="020B0604020202020204" pitchFamily="34" charset="0"/>
              </a:rPr>
              <a:t> </a:t>
            </a:r>
            <a:r>
              <a:rPr lang="it-IT" sz="1600" b="1" dirty="0">
                <a:solidFill>
                  <a:schemeClr val="tx2">
                    <a:lumMod val="75000"/>
                  </a:schemeClr>
                </a:solidFill>
                <a:latin typeface="Monaco" pitchFamily="2" charset="77"/>
                <a:cs typeface="Courier New" panose="02070309020205020404" pitchFamily="49" charset="0"/>
              </a:rPr>
              <a:t>time</a:t>
            </a:r>
            <a:r>
              <a:rPr lang="it-IT" sz="1800" dirty="0">
                <a:solidFill>
                  <a:schemeClr val="tx2">
                    <a:lumMod val="75000"/>
                  </a:schemeClr>
                </a:solidFill>
                <a:latin typeface="Arial" panose="020B0604020202020204" pitchFamily="34" charset="0"/>
                <a:cs typeface="Arial" panose="020B0604020202020204" pitchFamily="34" charset="0"/>
              </a:rPr>
              <a:t>, </a:t>
            </a:r>
            <a:r>
              <a:rPr lang="it-IT" sz="1600" b="1" dirty="0" err="1">
                <a:solidFill>
                  <a:schemeClr val="tx2">
                    <a:lumMod val="75000"/>
                  </a:schemeClr>
                </a:solidFill>
                <a:latin typeface="Monaco" pitchFamily="2" charset="77"/>
                <a:cs typeface="Courier New" panose="02070309020205020404" pitchFamily="49" charset="0"/>
              </a:rPr>
              <a:t>boolean</a:t>
            </a:r>
            <a:r>
              <a:rPr lang="it-IT" sz="1800" dirty="0">
                <a:solidFill>
                  <a:schemeClr val="tx2">
                    <a:lumMod val="75000"/>
                  </a:schemeClr>
                </a:solidFill>
                <a:latin typeface="Arial" panose="020B0604020202020204" pitchFamily="34" charset="0"/>
                <a:cs typeface="Arial" panose="020B0604020202020204" pitchFamily="34" charset="0"/>
              </a:rPr>
              <a:t>, </a:t>
            </a:r>
            <a:r>
              <a:rPr lang="it-IT" sz="1600" b="1" dirty="0">
                <a:solidFill>
                  <a:schemeClr val="tx2">
                    <a:lumMod val="75000"/>
                  </a:schemeClr>
                </a:solidFill>
                <a:latin typeface="Monaco" pitchFamily="2" charset="77"/>
                <a:cs typeface="Courier New" panose="02070309020205020404" pitchFamily="49" charset="0"/>
              </a:rPr>
              <a:t>file</a:t>
            </a:r>
            <a:r>
              <a:rPr lang="it-IT" sz="1800" dirty="0">
                <a:solidFill>
                  <a:schemeClr val="tx2">
                    <a:lumMod val="75000"/>
                  </a:schemeClr>
                </a:solidFill>
                <a:latin typeface="Arial" panose="020B0604020202020204" pitchFamily="34" charset="0"/>
                <a:cs typeface="Arial" panose="020B0604020202020204" pitchFamily="34" charset="0"/>
              </a:rPr>
              <a:t>,</a:t>
            </a:r>
            <a:r>
              <a:rPr lang="it-IT" sz="1800" b="1" dirty="0">
                <a:solidFill>
                  <a:schemeClr val="tx2">
                    <a:lumMod val="75000"/>
                  </a:schemeClr>
                </a:solidFill>
                <a:latin typeface="Arial" panose="020B0604020202020204" pitchFamily="34" charset="0"/>
                <a:cs typeface="Arial" panose="020B0604020202020204" pitchFamily="34" charset="0"/>
              </a:rPr>
              <a:t> </a:t>
            </a:r>
            <a:r>
              <a:rPr lang="it-IT" sz="1600" b="1" dirty="0" err="1">
                <a:solidFill>
                  <a:schemeClr val="tx2">
                    <a:lumMod val="75000"/>
                  </a:schemeClr>
                </a:solidFill>
                <a:latin typeface="Monaco" pitchFamily="2" charset="77"/>
                <a:cs typeface="Courier New" panose="02070309020205020404" pitchFamily="49" charset="0"/>
              </a:rPr>
              <a:t>character</a:t>
            </a:r>
            <a:r>
              <a:rPr lang="it-IT" sz="1800" dirty="0">
                <a:solidFill>
                  <a:schemeClr val="tx2">
                    <a:lumMod val="75000"/>
                  </a:schemeClr>
                </a:solidFill>
                <a:latin typeface="Arial" panose="020B0604020202020204" pitchFamily="34" charset="0"/>
                <a:cs typeface="Arial" panose="020B0604020202020204" pitchFamily="34" charset="0"/>
              </a:rPr>
              <a:t>, …</a:t>
            </a:r>
            <a:endParaRPr lang="it-IT" sz="1800" b="1" dirty="0">
              <a:solidFill>
                <a:schemeClr val="tx2">
                  <a:lumMod val="75000"/>
                </a:schemeClr>
              </a:solidFill>
              <a:latin typeface="Arial" panose="020B0604020202020204" pitchFamily="34" charset="0"/>
              <a:cs typeface="Arial" panose="020B0604020202020204" pitchFamily="34" charset="0"/>
            </a:endParaRPr>
          </a:p>
          <a:p>
            <a:pPr eaLnBrk="1" hangingPunct="1">
              <a:lnSpc>
                <a:spcPct val="130000"/>
              </a:lnSpc>
              <a:spcBef>
                <a:spcPts val="600"/>
              </a:spcBef>
              <a:spcAft>
                <a:spcPts val="0"/>
              </a:spcAft>
              <a:buSzPct val="200000"/>
              <a:buBlip>
                <a:blip r:embed="rId3"/>
              </a:buBlip>
            </a:pPr>
            <a:r>
              <a:rPr lang="it-IT" sz="1800" dirty="0">
                <a:solidFill>
                  <a:schemeClr val="tx2">
                    <a:lumMod val="75000"/>
                  </a:schemeClr>
                </a:solidFill>
                <a:latin typeface="Arial" panose="020B0604020202020204" pitchFamily="34" charset="0"/>
                <a:ea typeface="+mn-ea"/>
                <a:cs typeface="Arial" panose="020B0604020202020204" pitchFamily="34" charset="0"/>
              </a:rPr>
              <a:t>Il VHDL è un linguaggio fortemente tipizzato</a:t>
            </a:r>
          </a:p>
          <a:p>
            <a:pPr lvl="1" eaLnBrk="1" hangingPunct="1">
              <a:buClr>
                <a:srgbClr val="17375E"/>
              </a:buClr>
              <a:buFont typeface="Arial" panose="020B0604020202020204" pitchFamily="34" charset="0"/>
              <a:buChar char="•"/>
            </a:pPr>
            <a:r>
              <a:rPr lang="it-IT" sz="1800" b="0" kern="0" dirty="0">
                <a:solidFill>
                  <a:schemeClr val="tx2">
                    <a:lumMod val="75000"/>
                  </a:schemeClr>
                </a:solidFill>
                <a:latin typeface="Arial"/>
                <a:ea typeface="ＭＳ Ｐゴシック"/>
                <a:cs typeface="Arial"/>
              </a:rPr>
              <a:t>Le operazioni possono essere eseguiti solo tra tipi compatibili</a:t>
            </a:r>
          </a:p>
          <a:p>
            <a:pPr lvl="1" eaLnBrk="1" hangingPunct="1">
              <a:buClr>
                <a:srgbClr val="17375E"/>
              </a:buClr>
              <a:buFont typeface="Arial" panose="020B0604020202020204" pitchFamily="34" charset="0"/>
              <a:buChar char="•"/>
            </a:pPr>
            <a:r>
              <a:rPr lang="it-IT" sz="1800" b="0" kern="0" dirty="0">
                <a:solidFill>
                  <a:schemeClr val="tx2">
                    <a:lumMod val="75000"/>
                  </a:schemeClr>
                </a:solidFill>
                <a:latin typeface="Arial"/>
                <a:ea typeface="ＭＳ Ｐゴシック"/>
                <a:cs typeface="Arial"/>
              </a:rPr>
              <a:t>Non è possibile eseguire cast impliciti</a:t>
            </a:r>
          </a:p>
          <a:p>
            <a:pPr lvl="1" eaLnBrk="1" hangingPunct="1">
              <a:buClr>
                <a:srgbClr val="17375E"/>
              </a:buClr>
              <a:buFont typeface="Arial" panose="020B0604020202020204" pitchFamily="34" charset="0"/>
              <a:buChar char="•"/>
            </a:pPr>
            <a:r>
              <a:rPr lang="it-IT" sz="1800" b="0" kern="0" dirty="0">
                <a:solidFill>
                  <a:schemeClr val="tx2">
                    <a:lumMod val="75000"/>
                  </a:schemeClr>
                </a:solidFill>
                <a:latin typeface="Arial"/>
                <a:ea typeface="ＭＳ Ｐゴシック"/>
                <a:cs typeface="Arial"/>
              </a:rPr>
              <a:t>Il VHDL fornisce funzioni specifiche per eseguire le conversioni</a:t>
            </a:r>
          </a:p>
        </p:txBody>
      </p:sp>
    </p:spTree>
    <p:extLst>
      <p:ext uri="{BB962C8B-B14F-4D97-AF65-F5344CB8AC3E}">
        <p14:creationId xmlns:p14="http://schemas.microsoft.com/office/powerpoint/2010/main" val="3848539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D195-66B0-9D98-8824-B7EE57DDCC7E}"/>
              </a:ext>
            </a:extLst>
          </p:cNvPr>
          <p:cNvSpPr>
            <a:spLocks noGrp="1"/>
          </p:cNvSpPr>
          <p:nvPr>
            <p:ph type="title"/>
          </p:nvPr>
        </p:nvSpPr>
        <p:spPr/>
        <p:txBody>
          <a:bodyPr>
            <a:normAutofit/>
          </a:bodyPr>
          <a:lstStyle/>
          <a:p>
            <a:r>
              <a:rPr lang="it-IT" dirty="0"/>
              <a:t>Specifica dell’architettura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è l’unità di progetto che descrive l’implementazione interna di un componente data la </a:t>
            </a:r>
            <a:r>
              <a:rPr lang="it-IT" sz="1600" b="1" dirty="0" err="1">
                <a:latin typeface="Monaco"/>
                <a:cs typeface="Courier New"/>
              </a:rPr>
              <a:t>entity</a:t>
            </a:r>
            <a:endParaRPr lang="it-IT" sz="1600" b="1" dirty="0">
              <a:latin typeface="Monaco"/>
              <a:cs typeface="Courier New"/>
            </a:endParaRPr>
          </a:p>
          <a:p>
            <a:pPr>
              <a:lnSpc>
                <a:spcPct val="130000"/>
              </a:lnSpc>
              <a:spcBef>
                <a:spcPts val="60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può essere descritta tramite tre approcci diversi:</a:t>
            </a:r>
          </a:p>
          <a:p>
            <a:pPr lvl="1">
              <a:spcBef>
                <a:spcPts val="0"/>
              </a:spcBef>
              <a:spcAft>
                <a:spcPts val="600"/>
              </a:spcAft>
              <a:buSzPct val="80000"/>
              <a:buBlip>
                <a:blip r:embed="rId4"/>
              </a:buBlip>
            </a:pPr>
            <a:r>
              <a:rPr lang="it-IT" sz="1800" b="1" dirty="0" err="1">
                <a:latin typeface="Arial" panose="020B0604020202020204" pitchFamily="34" charset="0"/>
                <a:cs typeface="Arial" panose="020B0604020202020204" pitchFamily="34" charset="0"/>
              </a:rPr>
              <a:t>Dataflow</a:t>
            </a:r>
            <a:endParaRPr lang="it-IT" sz="1800" b="1" dirty="0">
              <a:latin typeface="Arial" panose="020B0604020202020204" pitchFamily="34" charset="0"/>
              <a:cs typeface="Arial" panose="020B0604020202020204" pitchFamily="34" charset="0"/>
            </a:endParaRPr>
          </a:p>
          <a:p>
            <a:pPr lvl="1">
              <a:spcBef>
                <a:spcPts val="0"/>
              </a:spcBef>
              <a:spcAft>
                <a:spcPts val="600"/>
              </a:spcAft>
              <a:buSzPct val="80000"/>
              <a:buBlip>
                <a:blip r:embed="rId4"/>
              </a:buBlip>
            </a:pPr>
            <a:r>
              <a:rPr lang="it-IT" sz="1800" b="1" dirty="0">
                <a:latin typeface="Arial" panose="020B0604020202020204" pitchFamily="34" charset="0"/>
                <a:cs typeface="Arial" panose="020B0604020202020204" pitchFamily="34" charset="0"/>
              </a:rPr>
              <a:t>Strutturale </a:t>
            </a:r>
          </a:p>
          <a:p>
            <a:pPr lvl="1">
              <a:spcBef>
                <a:spcPts val="0"/>
              </a:spcBef>
              <a:spcAft>
                <a:spcPts val="600"/>
              </a:spcAft>
              <a:buSzPct val="80000"/>
              <a:buBlip>
                <a:blip r:embed="rId4"/>
              </a:buBlip>
            </a:pPr>
            <a:r>
              <a:rPr lang="it-IT" sz="1800" b="1" dirty="0">
                <a:latin typeface="Arial" panose="020B0604020202020204" pitchFamily="34" charset="0"/>
                <a:cs typeface="Arial" panose="020B0604020202020204" pitchFamily="34" charset="0"/>
              </a:rPr>
              <a:t>Comportamentale (o </a:t>
            </a:r>
            <a:r>
              <a:rPr lang="it-IT" sz="1800" b="1" dirty="0" err="1">
                <a:latin typeface="Arial" panose="020B0604020202020204" pitchFamily="34" charset="0"/>
                <a:cs typeface="Arial" panose="020B0604020202020204" pitchFamily="34" charset="0"/>
              </a:rPr>
              <a:t>behavioral</a:t>
            </a:r>
            <a:r>
              <a:rPr lang="it-IT" sz="1800" b="1" dirty="0">
                <a:latin typeface="Arial" panose="020B0604020202020204" pitchFamily="34" charset="0"/>
                <a:cs typeface="Arial" panose="020B0604020202020204" pitchFamily="34" charset="0"/>
              </a:rPr>
              <a:t>)</a:t>
            </a:r>
          </a:p>
          <a:p>
            <a:pPr>
              <a:lnSpc>
                <a:spcPct val="130000"/>
              </a:lnSpc>
              <a:spcBef>
                <a:spcPts val="600"/>
              </a:spcBef>
              <a:spcAft>
                <a:spcPts val="600"/>
              </a:spcAft>
              <a:buSzPct val="200000"/>
              <a:buBlip>
                <a:blip r:embed="rId3"/>
              </a:buBlip>
            </a:pPr>
            <a:r>
              <a:rPr lang="it-IT" sz="1800" dirty="0">
                <a:latin typeface="Arial" panose="020B0604020202020204" pitchFamily="34" charset="0"/>
                <a:cs typeface="Arial" panose="020B0604020202020204" pitchFamily="34" charset="0"/>
              </a:rPr>
              <a:t>È possibile usare anche un mix dei tre approcci</a:t>
            </a:r>
          </a:p>
        </p:txBody>
      </p:sp>
    </p:spTree>
    <p:extLst>
      <p:ext uri="{BB962C8B-B14F-4D97-AF65-F5344CB8AC3E}">
        <p14:creationId xmlns:p14="http://schemas.microsoft.com/office/powerpoint/2010/main" val="643255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BB7A7-26C4-F0F3-7F0D-865A8DAE65EB}"/>
              </a:ext>
            </a:extLst>
          </p:cNvPr>
          <p:cNvSpPr>
            <a:spLocks noGrp="1"/>
          </p:cNvSpPr>
          <p:nvPr>
            <p:ph type="title"/>
          </p:nvPr>
        </p:nvSpPr>
        <p:spPr/>
        <p:txBody>
          <a:bodyPr>
            <a:normAutofit/>
          </a:bodyPr>
          <a:lstStyle/>
          <a:p>
            <a:r>
              <a:rPr lang="it-IT" dirty="0"/>
              <a:t>Specifica dell’architettura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a:t>
            </a:r>
          </a:p>
        </p:txBody>
      </p:sp>
      <p:sp>
        <p:nvSpPr>
          <p:cNvPr id="6" name="Rettangolo 5">
            <a:extLst>
              <a:ext uri="{FF2B5EF4-FFF2-40B4-BE49-F238E27FC236}">
                <a16:creationId xmlns:a16="http://schemas.microsoft.com/office/drawing/2014/main" id="{408848AD-6C44-D244-8E4A-B336817DECA8}"/>
              </a:ext>
            </a:extLst>
          </p:cNvPr>
          <p:cNvSpPr/>
          <p:nvPr/>
        </p:nvSpPr>
        <p:spPr>
          <a:xfrm>
            <a:off x="1034799" y="1916832"/>
            <a:ext cx="5988492" cy="1569660"/>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937547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6BB7A7-26C4-F0F3-7F0D-865A8DAE65EB}"/>
              </a:ext>
            </a:extLst>
          </p:cNvPr>
          <p:cNvSpPr>
            <a:spLocks noGrp="1"/>
          </p:cNvSpPr>
          <p:nvPr>
            <p:ph type="title"/>
          </p:nvPr>
        </p:nvSpPr>
        <p:spPr/>
        <p:txBody>
          <a:bodyPr>
            <a:normAutofit/>
          </a:bodyPr>
          <a:lstStyle/>
          <a:p>
            <a:r>
              <a:rPr lang="it-IT" dirty="0"/>
              <a:t>Specifica dell’architettura del componente</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a:t>
            </a:r>
          </a:p>
        </p:txBody>
      </p:sp>
      <p:sp>
        <p:nvSpPr>
          <p:cNvPr id="6" name="Rettangolo 5">
            <a:extLst>
              <a:ext uri="{FF2B5EF4-FFF2-40B4-BE49-F238E27FC236}">
                <a16:creationId xmlns:a16="http://schemas.microsoft.com/office/drawing/2014/main" id="{408848AD-6C44-D244-8E4A-B336817DECA8}"/>
              </a:ext>
            </a:extLst>
          </p:cNvPr>
          <p:cNvSpPr/>
          <p:nvPr/>
        </p:nvSpPr>
        <p:spPr>
          <a:xfrm>
            <a:off x="1034799" y="1916832"/>
            <a:ext cx="5988492" cy="1569660"/>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
        <p:nvSpPr>
          <p:cNvPr id="5" name="Rettangolo arrotondato 6">
            <a:extLst>
              <a:ext uri="{FF2B5EF4-FFF2-40B4-BE49-F238E27FC236}">
                <a16:creationId xmlns:a16="http://schemas.microsoft.com/office/drawing/2014/main" id="{55B6489B-1B19-F4E0-30F3-66CE14EE3691}"/>
              </a:ext>
            </a:extLst>
          </p:cNvPr>
          <p:cNvSpPr/>
          <p:nvPr/>
        </p:nvSpPr>
        <p:spPr>
          <a:xfrm>
            <a:off x="4122080" y="1945294"/>
            <a:ext cx="1051833" cy="26562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7" name="Connettore 2 6">
            <a:extLst>
              <a:ext uri="{FF2B5EF4-FFF2-40B4-BE49-F238E27FC236}">
                <a16:creationId xmlns:a16="http://schemas.microsoft.com/office/drawing/2014/main" id="{963A0253-F199-D8E6-B2DD-B8F44601C8A0}"/>
              </a:ext>
            </a:extLst>
          </p:cNvPr>
          <p:cNvCxnSpPr>
            <a:cxnSpLocks/>
          </p:cNvCxnSpPr>
          <p:nvPr/>
        </p:nvCxnSpPr>
        <p:spPr>
          <a:xfrm>
            <a:off x="5182902" y="2174668"/>
            <a:ext cx="1621674" cy="274682"/>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a:extLst>
              <a:ext uri="{FF2B5EF4-FFF2-40B4-BE49-F238E27FC236}">
                <a16:creationId xmlns:a16="http://schemas.microsoft.com/office/drawing/2014/main" id="{D69F4162-0DB7-ED94-FD62-8CE1DE6F35A6}"/>
              </a:ext>
            </a:extLst>
          </p:cNvPr>
          <p:cNvSpPr txBox="1">
            <a:spLocks/>
          </p:cNvSpPr>
          <p:nvPr/>
        </p:nvSpPr>
        <p:spPr bwMode="auto">
          <a:xfrm>
            <a:off x="6804576" y="2281694"/>
            <a:ext cx="2853353" cy="780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Nome della </a:t>
            </a:r>
            <a:r>
              <a:rPr lang="it-IT" sz="1600" b="1" dirty="0" err="1">
                <a:solidFill>
                  <a:schemeClr val="tx2">
                    <a:lumMod val="75000"/>
                  </a:schemeClr>
                </a:solidFill>
                <a:latin typeface="Monaco"/>
                <a:ea typeface="+mn-ea"/>
                <a:cs typeface="Courier New"/>
              </a:rPr>
              <a:t>entity</a:t>
            </a:r>
            <a:r>
              <a:rPr lang="it-IT" sz="1800" b="0" kern="0" dirty="0">
                <a:solidFill>
                  <a:schemeClr val="tx2">
                    <a:lumMod val="75000"/>
                  </a:schemeClr>
                </a:solidFill>
                <a:latin typeface="Monaco"/>
                <a:ea typeface="ＭＳ Ｐゴシック"/>
                <a:cs typeface="Arial"/>
              </a:rPr>
              <a:t> </a:t>
            </a:r>
            <a:r>
              <a:rPr lang="it-IT" sz="1800" b="0" kern="0" dirty="0">
                <a:solidFill>
                  <a:schemeClr val="tx2">
                    <a:lumMod val="75000"/>
                  </a:schemeClr>
                </a:solidFill>
                <a:latin typeface="Arial"/>
                <a:ea typeface="ＭＳ Ｐゴシック"/>
                <a:cs typeface="Arial"/>
              </a:rPr>
              <a:t>implementata</a:t>
            </a:r>
          </a:p>
        </p:txBody>
      </p:sp>
      <p:sp>
        <p:nvSpPr>
          <p:cNvPr id="9" name="Rettangolo arrotondato 9">
            <a:extLst>
              <a:ext uri="{FF2B5EF4-FFF2-40B4-BE49-F238E27FC236}">
                <a16:creationId xmlns:a16="http://schemas.microsoft.com/office/drawing/2014/main" id="{08C8B45F-5DD8-E0AF-397C-2971658B140A}"/>
              </a:ext>
            </a:extLst>
          </p:cNvPr>
          <p:cNvSpPr/>
          <p:nvPr/>
        </p:nvSpPr>
        <p:spPr>
          <a:xfrm>
            <a:off x="2609912" y="1945294"/>
            <a:ext cx="1152128" cy="27468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0" name="Connettore 2 9">
            <a:extLst>
              <a:ext uri="{FF2B5EF4-FFF2-40B4-BE49-F238E27FC236}">
                <a16:creationId xmlns:a16="http://schemas.microsoft.com/office/drawing/2014/main" id="{D7F9F3D6-4B52-7D70-22BA-2FC7544E67AC}"/>
              </a:ext>
            </a:extLst>
          </p:cNvPr>
          <p:cNvCxnSpPr>
            <a:cxnSpLocks/>
          </p:cNvCxnSpPr>
          <p:nvPr/>
        </p:nvCxnSpPr>
        <p:spPr>
          <a:xfrm>
            <a:off x="3762040" y="2219976"/>
            <a:ext cx="2994171" cy="96688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Segnaposto contenuto 2">
            <a:extLst>
              <a:ext uri="{FF2B5EF4-FFF2-40B4-BE49-F238E27FC236}">
                <a16:creationId xmlns:a16="http://schemas.microsoft.com/office/drawing/2014/main" id="{7DE0CCE4-A516-A588-5693-B9C809AD5BD5}"/>
              </a:ext>
            </a:extLst>
          </p:cNvPr>
          <p:cNvSpPr txBox="1">
            <a:spLocks/>
          </p:cNvSpPr>
          <p:nvPr/>
        </p:nvSpPr>
        <p:spPr bwMode="auto">
          <a:xfrm>
            <a:off x="6804576" y="3036639"/>
            <a:ext cx="2853353" cy="780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Nome della </a:t>
            </a:r>
            <a:r>
              <a:rPr lang="it-IT" sz="1600" b="1" dirty="0" err="1">
                <a:solidFill>
                  <a:schemeClr val="tx2">
                    <a:lumMod val="75000"/>
                  </a:schemeClr>
                </a:solidFill>
                <a:latin typeface="Monaco"/>
                <a:ea typeface="+mn-ea"/>
                <a:cs typeface="Courier New"/>
              </a:rPr>
              <a:t>architecture</a:t>
            </a:r>
            <a:endParaRPr lang="it-IT" sz="1600" b="1" dirty="0">
              <a:solidFill>
                <a:schemeClr val="tx2">
                  <a:lumMod val="75000"/>
                </a:schemeClr>
              </a:solidFill>
              <a:latin typeface="Monaco"/>
              <a:ea typeface="+mn-ea"/>
              <a:cs typeface="Courier New"/>
            </a:endParaRPr>
          </a:p>
        </p:txBody>
      </p:sp>
      <p:cxnSp>
        <p:nvCxnSpPr>
          <p:cNvPr id="13" name="Connettore 2 12">
            <a:extLst>
              <a:ext uri="{FF2B5EF4-FFF2-40B4-BE49-F238E27FC236}">
                <a16:creationId xmlns:a16="http://schemas.microsoft.com/office/drawing/2014/main" id="{50E17D41-6E4A-3FE0-D1CD-B2AB23723BD8}"/>
              </a:ext>
            </a:extLst>
          </p:cNvPr>
          <p:cNvCxnSpPr>
            <a:cxnSpLocks/>
            <a:stCxn id="12" idx="3"/>
          </p:cNvCxnSpPr>
          <p:nvPr/>
        </p:nvCxnSpPr>
        <p:spPr>
          <a:xfrm>
            <a:off x="4914168" y="2937491"/>
            <a:ext cx="1842043" cy="95201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Segnaposto contenuto 2">
            <a:extLst>
              <a:ext uri="{FF2B5EF4-FFF2-40B4-BE49-F238E27FC236}">
                <a16:creationId xmlns:a16="http://schemas.microsoft.com/office/drawing/2014/main" id="{9A01BCEC-E037-AAD1-B3C4-D9F0DDA05B2F}"/>
              </a:ext>
            </a:extLst>
          </p:cNvPr>
          <p:cNvSpPr txBox="1">
            <a:spLocks/>
          </p:cNvSpPr>
          <p:nvPr/>
        </p:nvSpPr>
        <p:spPr bwMode="auto">
          <a:xfrm>
            <a:off x="6804576" y="3745494"/>
            <a:ext cx="2853353" cy="12637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Implementazione tramite equazioni logiche (</a:t>
            </a:r>
            <a:r>
              <a:rPr lang="it-IT" sz="1800" b="0" kern="0" dirty="0" err="1">
                <a:solidFill>
                  <a:schemeClr val="tx2">
                    <a:lumMod val="75000"/>
                  </a:schemeClr>
                </a:solidFill>
                <a:latin typeface="Arial" panose="020B0604020202020204" pitchFamily="34" charset="0"/>
                <a:cs typeface="Arial" panose="020B0604020202020204" pitchFamily="34" charset="0"/>
              </a:rPr>
              <a:t>dataflow</a:t>
            </a:r>
            <a:r>
              <a:rPr lang="it-IT" sz="1800" b="0" kern="0" dirty="0">
                <a:solidFill>
                  <a:schemeClr val="tx2">
                    <a:lumMod val="75000"/>
                  </a:schemeClr>
                </a:solidFill>
                <a:latin typeface="Arial" panose="020B0604020202020204" pitchFamily="34" charset="0"/>
                <a:cs typeface="Arial" panose="020B0604020202020204" pitchFamily="34" charset="0"/>
              </a:rPr>
              <a:t>)</a:t>
            </a:r>
          </a:p>
        </p:txBody>
      </p:sp>
      <p:sp>
        <p:nvSpPr>
          <p:cNvPr id="15" name="Freccia in giù 16">
            <a:extLst>
              <a:ext uri="{FF2B5EF4-FFF2-40B4-BE49-F238E27FC236}">
                <a16:creationId xmlns:a16="http://schemas.microsoft.com/office/drawing/2014/main" id="{4E02BE87-2011-D9B7-B53D-22BF8550B276}"/>
              </a:ext>
            </a:extLst>
          </p:cNvPr>
          <p:cNvSpPr/>
          <p:nvPr/>
        </p:nvSpPr>
        <p:spPr>
          <a:xfrm>
            <a:off x="3133103" y="3356992"/>
            <a:ext cx="449943" cy="653143"/>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pic>
        <p:nvPicPr>
          <p:cNvPr id="16" name="Immagine 15">
            <a:extLst>
              <a:ext uri="{FF2B5EF4-FFF2-40B4-BE49-F238E27FC236}">
                <a16:creationId xmlns:a16="http://schemas.microsoft.com/office/drawing/2014/main" id="{E6E017F1-C5A3-3DBD-8655-19C7BBDA5D34}"/>
              </a:ext>
            </a:extLst>
          </p:cNvPr>
          <p:cNvPicPr>
            <a:picLocks noChangeAspect="1"/>
          </p:cNvPicPr>
          <p:nvPr/>
        </p:nvPicPr>
        <p:blipFill>
          <a:blip r:embed="rId4"/>
          <a:stretch>
            <a:fillRect/>
          </a:stretch>
        </p:blipFill>
        <p:spPr>
          <a:xfrm>
            <a:off x="1145639" y="4005064"/>
            <a:ext cx="4692596" cy="2161906"/>
          </a:xfrm>
          <a:prstGeom prst="rect">
            <a:avLst/>
          </a:prstGeom>
        </p:spPr>
      </p:pic>
      <p:sp>
        <p:nvSpPr>
          <p:cNvPr id="12" name="Rettangolo arrotondato 14">
            <a:extLst>
              <a:ext uri="{FF2B5EF4-FFF2-40B4-BE49-F238E27FC236}">
                <a16:creationId xmlns:a16="http://schemas.microsoft.com/office/drawing/2014/main" id="{329834C8-C2FA-9648-93E5-6FE485B3B1DA}"/>
              </a:ext>
            </a:extLst>
          </p:cNvPr>
          <p:cNvSpPr/>
          <p:nvPr/>
        </p:nvSpPr>
        <p:spPr>
          <a:xfrm>
            <a:off x="1302796" y="2665374"/>
            <a:ext cx="3611372" cy="54423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711464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7E96C9-A850-DC1A-9183-CA0954388C9C}"/>
              </a:ext>
            </a:extLst>
          </p:cNvPr>
          <p:cNvSpPr>
            <a:spLocks noGrp="1"/>
          </p:cNvSpPr>
          <p:nvPr>
            <p:ph type="title"/>
          </p:nvPr>
        </p:nvSpPr>
        <p:spPr/>
        <p:txBody>
          <a:bodyPr>
            <a:normAutofit/>
          </a:bodyPr>
          <a:lstStyle/>
          <a:p>
            <a:r>
              <a:rPr lang="it-IT" dirty="0"/>
              <a:t>Specifica </a:t>
            </a:r>
            <a:r>
              <a:rPr lang="it-IT" dirty="0" err="1"/>
              <a:t>dataflow</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a:t>
            </a: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Le equazioni logiche </a:t>
            </a:r>
            <a:r>
              <a:rPr lang="it-IT" sz="1800" b="1" dirty="0">
                <a:latin typeface="Arial" panose="020B0604020202020204" pitchFamily="34" charset="0"/>
                <a:cs typeface="Arial" panose="020B0604020202020204" pitchFamily="34" charset="0"/>
              </a:rPr>
              <a:t>NON</a:t>
            </a:r>
            <a:r>
              <a:rPr lang="it-IT" sz="1800" dirty="0">
                <a:latin typeface="Arial" panose="020B0604020202020204" pitchFamily="34" charset="0"/>
                <a:cs typeface="Arial" panose="020B0604020202020204" pitchFamily="34" charset="0"/>
              </a:rPr>
              <a:t> sono un blocco di codice sequenziale</a:t>
            </a: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Le equazioni logiche </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Descrivono una serie di reti logiche</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Descrivono un comportamento concorrente</a:t>
            </a:r>
          </a:p>
          <a:p>
            <a:pPr lvl="1">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Il loro ordinamento nel codice è quindi ininfluente</a:t>
            </a:r>
          </a:p>
        </p:txBody>
      </p:sp>
      <p:cxnSp>
        <p:nvCxnSpPr>
          <p:cNvPr id="8" name="Connettore 2 7"/>
          <p:cNvCxnSpPr>
            <a:cxnSpLocks/>
            <a:stCxn id="12" idx="3"/>
          </p:cNvCxnSpPr>
          <p:nvPr/>
        </p:nvCxnSpPr>
        <p:spPr>
          <a:xfrm>
            <a:off x="4914168" y="2940859"/>
            <a:ext cx="1152128" cy="3304"/>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Segnaposto contenuto 2"/>
          <p:cNvSpPr txBox="1">
            <a:spLocks/>
          </p:cNvSpPr>
          <p:nvPr/>
        </p:nvSpPr>
        <p:spPr bwMode="auto">
          <a:xfrm>
            <a:off x="6066354" y="2740750"/>
            <a:ext cx="3096286" cy="432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concorrenti</a:t>
            </a:r>
          </a:p>
        </p:txBody>
      </p:sp>
      <p:sp>
        <p:nvSpPr>
          <p:cNvPr id="13" name="Rettangolo 12">
            <a:extLst>
              <a:ext uri="{FF2B5EF4-FFF2-40B4-BE49-F238E27FC236}">
                <a16:creationId xmlns:a16="http://schemas.microsoft.com/office/drawing/2014/main" id="{E34B8DC6-3A0D-FDE0-2DA2-107B33C73146}"/>
              </a:ext>
            </a:extLst>
          </p:cNvPr>
          <p:cNvSpPr/>
          <p:nvPr/>
        </p:nvSpPr>
        <p:spPr>
          <a:xfrm>
            <a:off x="1034799" y="1916832"/>
            <a:ext cx="5988492" cy="1569660"/>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
        <p:nvSpPr>
          <p:cNvPr id="12" name="Rettangolo arrotondato 14">
            <a:extLst>
              <a:ext uri="{FF2B5EF4-FFF2-40B4-BE49-F238E27FC236}">
                <a16:creationId xmlns:a16="http://schemas.microsoft.com/office/drawing/2014/main" id="{42D25A65-285C-A54C-B62A-9CFF797A235A}"/>
              </a:ext>
            </a:extLst>
          </p:cNvPr>
          <p:cNvSpPr/>
          <p:nvPr/>
        </p:nvSpPr>
        <p:spPr>
          <a:xfrm>
            <a:off x="1302796" y="2668742"/>
            <a:ext cx="3611372" cy="54423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13434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B5893C-94B3-FB9F-C9B0-B0673B821AB6}"/>
              </a:ext>
            </a:extLst>
          </p:cNvPr>
          <p:cNvSpPr>
            <a:spLocks noGrp="1"/>
          </p:cNvSpPr>
          <p:nvPr>
            <p:ph type="title"/>
          </p:nvPr>
        </p:nvSpPr>
        <p:spPr/>
        <p:txBody>
          <a:bodyPr>
            <a:normAutofit/>
          </a:bodyPr>
          <a:lstStyle/>
          <a:p>
            <a:r>
              <a:rPr lang="it-IT" dirty="0"/>
              <a:t>Specifica </a:t>
            </a:r>
            <a:r>
              <a:rPr lang="it-IT" dirty="0" err="1"/>
              <a:t>dataflow</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a:t>
            </a: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1" name="Rettangolo 10">
            <a:extLst>
              <a:ext uri="{FF2B5EF4-FFF2-40B4-BE49-F238E27FC236}">
                <a16:creationId xmlns:a16="http://schemas.microsoft.com/office/drawing/2014/main" id="{36640AB9-446B-3D70-474F-D4AD86054256}"/>
              </a:ext>
            </a:extLst>
          </p:cNvPr>
          <p:cNvSpPr/>
          <p:nvPr/>
        </p:nvSpPr>
        <p:spPr>
          <a:xfrm>
            <a:off x="1034799" y="1916832"/>
            <a:ext cx="5988492" cy="1569660"/>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cxnSp>
        <p:nvCxnSpPr>
          <p:cNvPr id="13" name="Connettore 2 12">
            <a:extLst>
              <a:ext uri="{FF2B5EF4-FFF2-40B4-BE49-F238E27FC236}">
                <a16:creationId xmlns:a16="http://schemas.microsoft.com/office/drawing/2014/main" id="{C283F8B6-4AC1-9F48-53FD-7E0E8545D326}"/>
              </a:ext>
            </a:extLst>
          </p:cNvPr>
          <p:cNvCxnSpPr>
            <a:cxnSpLocks/>
            <a:stCxn id="18" idx="3"/>
          </p:cNvCxnSpPr>
          <p:nvPr/>
        </p:nvCxnSpPr>
        <p:spPr>
          <a:xfrm>
            <a:off x="4914168" y="2940859"/>
            <a:ext cx="1152128" cy="3304"/>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Segnaposto contenuto 2">
            <a:extLst>
              <a:ext uri="{FF2B5EF4-FFF2-40B4-BE49-F238E27FC236}">
                <a16:creationId xmlns:a16="http://schemas.microsoft.com/office/drawing/2014/main" id="{9F1BEF44-D7EB-F99D-9152-BCB5DF2E308E}"/>
              </a:ext>
            </a:extLst>
          </p:cNvPr>
          <p:cNvSpPr txBox="1">
            <a:spLocks/>
          </p:cNvSpPr>
          <p:nvPr/>
        </p:nvSpPr>
        <p:spPr bwMode="auto">
          <a:xfrm>
            <a:off x="6066354" y="2740750"/>
            <a:ext cx="3096286" cy="432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concorrenti</a:t>
            </a:r>
          </a:p>
        </p:txBody>
      </p:sp>
      <p:sp>
        <p:nvSpPr>
          <p:cNvPr id="18" name="Rettangolo arrotondato 14">
            <a:extLst>
              <a:ext uri="{FF2B5EF4-FFF2-40B4-BE49-F238E27FC236}">
                <a16:creationId xmlns:a16="http://schemas.microsoft.com/office/drawing/2014/main" id="{7393491F-37FF-4C63-D8E8-BCF3CC43E15A}"/>
              </a:ext>
            </a:extLst>
          </p:cNvPr>
          <p:cNvSpPr/>
          <p:nvPr/>
        </p:nvSpPr>
        <p:spPr>
          <a:xfrm>
            <a:off x="1302796" y="2668742"/>
            <a:ext cx="3611372" cy="54423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9" name="Segnaposto contenuto 2">
            <a:extLst>
              <a:ext uri="{FF2B5EF4-FFF2-40B4-BE49-F238E27FC236}">
                <a16:creationId xmlns:a16="http://schemas.microsoft.com/office/drawing/2014/main" id="{8D3F4F0B-520D-0883-04E4-9651FD168C8B}"/>
              </a:ext>
            </a:extLst>
          </p:cNvPr>
          <p:cNvSpPr txBox="1">
            <a:spLocks/>
          </p:cNvSpPr>
          <p:nvPr/>
        </p:nvSpPr>
        <p:spPr bwMode="auto">
          <a:xfrm>
            <a:off x="920552" y="3789040"/>
            <a:ext cx="8208963" cy="2257331"/>
          </a:xfrm>
          <a:prstGeom prst="rect">
            <a:avLst/>
          </a:prstGeom>
          <a:noFill/>
          <a:ln w="38100">
            <a:solidFill>
              <a:schemeClr val="accent6"/>
            </a:solidFill>
            <a:miter lim="800000"/>
            <a:headEnd/>
            <a:tailEnd/>
          </a:ln>
        </p:spPr>
        <p:txBody>
          <a:bodyPr vert="horz" wrap="square" lIns="91440" tIns="45720" rIns="91440" bIns="45720" numCol="1" anchor="t" anchorCtr="0" compatLnSpc="1">
            <a:prstTxWarp prst="textNoShape">
              <a:avLst/>
            </a:prstTxWarp>
          </a:bodyPr>
          <a:lstStyle>
            <a:defPPr>
              <a:defRPr lang="it-IT"/>
            </a:defPPr>
            <a:lvl1pPr marL="0" indent="0" eaLnBrk="1" hangingPunct="1">
              <a:spcBef>
                <a:spcPct val="20000"/>
              </a:spcBef>
              <a:buClr>
                <a:srgbClr val="003366"/>
              </a:buClr>
              <a:buFont typeface="Times" charset="0"/>
              <a:buNone/>
              <a:defRPr sz="1800" b="0" kern="0">
                <a:latin typeface="+mn-lt"/>
                <a:ea typeface="ＭＳ Ｐゴシック" charset="-128"/>
                <a:cs typeface="ＭＳ Ｐゴシック" charset="-128"/>
              </a:defRPr>
            </a:lvl1pPr>
            <a:lvl2pPr marL="742950" lvl="1" indent="-285750" eaLnBrk="1" hangingPunct="1">
              <a:spcBef>
                <a:spcPct val="20000"/>
              </a:spcBef>
              <a:buClr>
                <a:srgbClr val="FF9900"/>
              </a:buClr>
              <a:buFont typeface="Wingdings" charset="2"/>
              <a:buChar char="§"/>
              <a:defRPr sz="1800" b="1">
                <a:latin typeface="Courier New" panose="02070309020205020404" pitchFamily="49" charset="0"/>
                <a:ea typeface="ＭＳ Ｐゴシック" charset="-128"/>
                <a:cs typeface="Courier New" panose="02070309020205020404" pitchFamily="49" charset="0"/>
              </a:defRPr>
            </a:lvl2pPr>
            <a:lvl3pPr marL="1143000" indent="-228600">
              <a:spcBef>
                <a:spcPct val="20000"/>
              </a:spcBef>
              <a:buClr>
                <a:srgbClr val="003366"/>
              </a:buClr>
              <a:buFont typeface="Times" charset="0"/>
              <a:buChar char="•"/>
              <a:defRPr sz="2000">
                <a:latin typeface="+mn-lt"/>
                <a:ea typeface="ＭＳ Ｐゴシック" charset="-128"/>
              </a:defRPr>
            </a:lvl3pPr>
            <a:lvl4pPr marL="1600200" indent="-228600">
              <a:spcBef>
                <a:spcPct val="20000"/>
              </a:spcBef>
              <a:buClr>
                <a:srgbClr val="003366"/>
              </a:buClr>
              <a:buChar char="–"/>
              <a:defRPr>
                <a:latin typeface="+mn-lt"/>
                <a:ea typeface="ＭＳ Ｐゴシック" charset="-128"/>
              </a:defRPr>
            </a:lvl4pPr>
            <a:lvl5pPr marL="2057400" indent="-228600">
              <a:spcBef>
                <a:spcPct val="20000"/>
              </a:spcBef>
              <a:buChar char="»"/>
              <a:defRPr>
                <a:latin typeface="+mn-lt"/>
                <a:ea typeface="ＭＳ Ｐゴシック" charset="-128"/>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spcAft>
                <a:spcPts val="600"/>
              </a:spcAft>
            </a:pPr>
            <a:r>
              <a:rPr lang="it-IT" dirty="0">
                <a:solidFill>
                  <a:schemeClr val="tx2">
                    <a:lumMod val="75000"/>
                  </a:schemeClr>
                </a:solidFill>
                <a:latin typeface="Arial" panose="020B0604020202020204" pitchFamily="34" charset="0"/>
                <a:cs typeface="Arial" panose="020B0604020202020204" pitchFamily="34" charset="0"/>
              </a:rPr>
              <a:t>Comportamento durante la simulazione: </a:t>
            </a:r>
          </a:p>
          <a:p>
            <a:pPr marL="342900" indent="-342900">
              <a:lnSpc>
                <a:spcPct val="130000"/>
              </a:lnSpc>
              <a:spcBef>
                <a:spcPts val="0"/>
              </a:spcBef>
              <a:spcAft>
                <a:spcPts val="600"/>
              </a:spcAft>
              <a:buSzPct val="200000"/>
              <a:buBlip>
                <a:blip r:embed="rId3"/>
              </a:buBlip>
            </a:pPr>
            <a:r>
              <a:rPr lang="it-IT" kern="1200" dirty="0">
                <a:solidFill>
                  <a:schemeClr val="tx2">
                    <a:lumMod val="75000"/>
                  </a:schemeClr>
                </a:solidFill>
                <a:latin typeface="Arial" panose="020B0604020202020204" pitchFamily="34" charset="0"/>
                <a:ea typeface="+mn-ea"/>
                <a:cs typeface="Arial" panose="020B0604020202020204" pitchFamily="34" charset="0"/>
              </a:rPr>
              <a:t>Ciascuna equazione è rivalutata ogni qualvolta c’è una variazione in una delle porte nell’espressione sulla destra dell’assegnamento</a:t>
            </a:r>
          </a:p>
          <a:p>
            <a:pPr marL="342900" indent="-342900">
              <a:lnSpc>
                <a:spcPct val="130000"/>
              </a:lnSpc>
              <a:spcBef>
                <a:spcPts val="0"/>
              </a:spcBef>
              <a:spcAft>
                <a:spcPts val="600"/>
              </a:spcAft>
              <a:buSzPct val="200000"/>
              <a:buBlip>
                <a:blip r:embed="rId3"/>
              </a:buBlip>
            </a:pPr>
            <a:r>
              <a:rPr lang="it-IT" kern="1200" dirty="0">
                <a:solidFill>
                  <a:schemeClr val="tx2">
                    <a:lumMod val="75000"/>
                  </a:schemeClr>
                </a:solidFill>
                <a:latin typeface="Arial" panose="020B0604020202020204" pitchFamily="34" charset="0"/>
                <a:ea typeface="+mn-ea"/>
                <a:cs typeface="Arial" panose="020B0604020202020204" pitchFamily="34" charset="0"/>
              </a:rPr>
              <a:t>L’aggiornamento del valore della porta alla sinistra dell’assegnamento è istantaneo</a:t>
            </a:r>
          </a:p>
        </p:txBody>
      </p:sp>
    </p:spTree>
    <p:extLst>
      <p:ext uri="{BB962C8B-B14F-4D97-AF65-F5344CB8AC3E}">
        <p14:creationId xmlns:p14="http://schemas.microsoft.com/office/powerpoint/2010/main" val="1697375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F7E96C9-A850-DC1A-9183-CA0954388C9C}"/>
              </a:ext>
            </a:extLst>
          </p:cNvPr>
          <p:cNvSpPr>
            <a:spLocks noGrp="1"/>
          </p:cNvSpPr>
          <p:nvPr>
            <p:ph type="title"/>
          </p:nvPr>
        </p:nvSpPr>
        <p:spPr/>
        <p:txBody>
          <a:bodyPr>
            <a:normAutofit/>
          </a:bodyPr>
          <a:lstStyle/>
          <a:p>
            <a:r>
              <a:rPr lang="it-IT" dirty="0"/>
              <a:t>Specifica </a:t>
            </a:r>
            <a:r>
              <a:rPr lang="it-IT" dirty="0" err="1"/>
              <a:t>dataflow</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a:t>
            </a: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sz="1600" b="1" dirty="0" err="1">
                <a:latin typeface="Monaco"/>
                <a:ea typeface="ＭＳ Ｐゴシック"/>
                <a:cs typeface="Courier New"/>
              </a:rPr>
              <a:t>Std_logic</a:t>
            </a:r>
            <a:r>
              <a:rPr lang="it-IT" dirty="0">
                <a:latin typeface="Monaco"/>
                <a:cs typeface="Arial"/>
              </a:rPr>
              <a:t> </a:t>
            </a:r>
            <a:r>
              <a:rPr lang="it-IT" dirty="0">
                <a:latin typeface="Arial"/>
                <a:cs typeface="Arial"/>
              </a:rPr>
              <a:t>supporta gli operatori logici: </a:t>
            </a:r>
            <a:r>
              <a:rPr lang="it-IT" sz="1600" b="1" dirty="0">
                <a:latin typeface="Monaco"/>
                <a:ea typeface="ＭＳ Ｐゴシック"/>
                <a:cs typeface="Courier New"/>
              </a:rPr>
              <a:t>and</a:t>
            </a:r>
            <a:r>
              <a:rPr lang="it-IT" dirty="0">
                <a:ea typeface="ＭＳ Ｐゴシック"/>
              </a:rPr>
              <a:t>, </a:t>
            </a:r>
            <a:r>
              <a:rPr lang="it-IT" sz="1600" b="1" dirty="0">
                <a:latin typeface="Monaco"/>
                <a:ea typeface="ＭＳ Ｐゴシック"/>
                <a:cs typeface="Courier New"/>
              </a:rPr>
              <a:t>or</a:t>
            </a:r>
            <a:r>
              <a:rPr lang="it-IT" dirty="0">
                <a:ea typeface="ＭＳ Ｐゴシック"/>
              </a:rPr>
              <a:t>, </a:t>
            </a:r>
            <a:r>
              <a:rPr lang="it-IT" sz="1600" b="1" dirty="0" err="1">
                <a:latin typeface="Monaco"/>
                <a:ea typeface="ＭＳ Ｐゴシック"/>
                <a:cs typeface="Courier New"/>
              </a:rPr>
              <a:t>not</a:t>
            </a:r>
            <a:r>
              <a:rPr lang="it-IT" dirty="0">
                <a:ea typeface="ＭＳ Ｐゴシック"/>
              </a:rPr>
              <a:t>, </a:t>
            </a:r>
            <a:r>
              <a:rPr lang="it-IT" sz="1600" b="1" dirty="0" err="1">
                <a:latin typeface="Monaco"/>
                <a:ea typeface="ＭＳ Ｐゴシック"/>
                <a:cs typeface="Courier New"/>
              </a:rPr>
              <a:t>xor</a:t>
            </a:r>
            <a:r>
              <a:rPr lang="it-IT" dirty="0">
                <a:ea typeface="ＭＳ Ｐゴシック"/>
              </a:rPr>
              <a:t>, </a:t>
            </a:r>
            <a:r>
              <a:rPr lang="it-IT" sz="1600" b="1" dirty="0" err="1">
                <a:latin typeface="Monaco"/>
                <a:ea typeface="ＭＳ Ｐゴシック"/>
                <a:cs typeface="Courier New"/>
              </a:rPr>
              <a:t>nand</a:t>
            </a:r>
            <a:r>
              <a:rPr lang="it-IT" dirty="0">
                <a:ea typeface="ＭＳ Ｐゴシック"/>
              </a:rPr>
              <a:t>, </a:t>
            </a:r>
            <a:r>
              <a:rPr lang="it-IT" sz="1600" b="1" dirty="0" err="1">
                <a:latin typeface="Monaco"/>
                <a:ea typeface="ＭＳ Ｐゴシック"/>
                <a:cs typeface="Courier New"/>
              </a:rPr>
              <a:t>nor</a:t>
            </a:r>
            <a:r>
              <a:rPr lang="it-IT" dirty="0">
                <a:ea typeface="ＭＳ Ｐゴシック"/>
              </a:rPr>
              <a:t>, …</a:t>
            </a:r>
            <a:endParaRPr lang="it-IT" sz="1600" b="1" dirty="0">
              <a:latin typeface="Monaco"/>
              <a:ea typeface="ＭＳ Ｐゴシック"/>
              <a:cs typeface="Arial"/>
            </a:endParaRPr>
          </a:p>
          <a:p>
            <a:pPr>
              <a:lnSpc>
                <a:spcPct val="130000"/>
              </a:lnSpc>
              <a:spcBef>
                <a:spcPts val="0"/>
              </a:spcBef>
              <a:buSzPct val="200000"/>
              <a:buBlip>
                <a:blip r:embed="rId3"/>
              </a:buBlip>
            </a:pPr>
            <a:r>
              <a:rPr lang="it-IT" dirty="0"/>
              <a:t>Attenzione: </a:t>
            </a:r>
          </a:p>
          <a:p>
            <a:pPr lvl="1">
              <a:spcBef>
                <a:spcPts val="0"/>
              </a:spcBef>
              <a:buSzPct val="80000"/>
              <a:buBlip>
                <a:blip r:embed="rId4"/>
              </a:buBlip>
            </a:pPr>
            <a:r>
              <a:rPr lang="it-IT" dirty="0"/>
              <a:t>Non è possibile eseguire assegnamenti su porte di input</a:t>
            </a:r>
          </a:p>
          <a:p>
            <a:pPr lvl="1">
              <a:spcBef>
                <a:spcPts val="0"/>
              </a:spcBef>
              <a:buSzPct val="80000"/>
              <a:buBlip>
                <a:blip r:embed="rId4"/>
              </a:buBlip>
            </a:pPr>
            <a:r>
              <a:rPr lang="it-IT" dirty="0"/>
              <a:t>Non è possibile utilizzare una porta di output all’interno di espressioni logiche alla destra di un assegnamento</a:t>
            </a: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p:txBody>
      </p:sp>
      <p:sp>
        <p:nvSpPr>
          <p:cNvPr id="13" name="Rettangolo 12">
            <a:extLst>
              <a:ext uri="{FF2B5EF4-FFF2-40B4-BE49-F238E27FC236}">
                <a16:creationId xmlns:a16="http://schemas.microsoft.com/office/drawing/2014/main" id="{E34B8DC6-3A0D-FDE0-2DA2-107B33C73146}"/>
              </a:ext>
            </a:extLst>
          </p:cNvPr>
          <p:cNvSpPr/>
          <p:nvPr/>
        </p:nvSpPr>
        <p:spPr>
          <a:xfrm>
            <a:off x="1034799" y="1916832"/>
            <a:ext cx="5988492" cy="1569660"/>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
        <p:nvSpPr>
          <p:cNvPr id="10" name="Rettangolo arrotondato 14">
            <a:extLst>
              <a:ext uri="{FF2B5EF4-FFF2-40B4-BE49-F238E27FC236}">
                <a16:creationId xmlns:a16="http://schemas.microsoft.com/office/drawing/2014/main" id="{A4A9A0DC-42B0-5657-F25E-2B522F2FA003}"/>
              </a:ext>
            </a:extLst>
          </p:cNvPr>
          <p:cNvSpPr/>
          <p:nvPr/>
        </p:nvSpPr>
        <p:spPr>
          <a:xfrm>
            <a:off x="1905160" y="2656774"/>
            <a:ext cx="36004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1" name="Rettangolo arrotondato 6">
            <a:extLst>
              <a:ext uri="{FF2B5EF4-FFF2-40B4-BE49-F238E27FC236}">
                <a16:creationId xmlns:a16="http://schemas.microsoft.com/office/drawing/2014/main" id="{04C434FF-D13B-6F87-61CC-D06DA3885972}"/>
              </a:ext>
            </a:extLst>
          </p:cNvPr>
          <p:cNvSpPr/>
          <p:nvPr/>
        </p:nvSpPr>
        <p:spPr>
          <a:xfrm>
            <a:off x="2321880" y="2656774"/>
            <a:ext cx="252028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4" name="Connettore 2 13">
            <a:extLst>
              <a:ext uri="{FF2B5EF4-FFF2-40B4-BE49-F238E27FC236}">
                <a16:creationId xmlns:a16="http://schemas.microsoft.com/office/drawing/2014/main" id="{38F4187B-2A85-3643-2CF4-4E09581C665C}"/>
              </a:ext>
            </a:extLst>
          </p:cNvPr>
          <p:cNvCxnSpPr>
            <a:cxnSpLocks/>
          </p:cNvCxnSpPr>
          <p:nvPr/>
        </p:nvCxnSpPr>
        <p:spPr>
          <a:xfrm>
            <a:off x="4842160" y="2785079"/>
            <a:ext cx="1817313" cy="43010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Segnaposto contenuto 2">
            <a:extLst>
              <a:ext uri="{FF2B5EF4-FFF2-40B4-BE49-F238E27FC236}">
                <a16:creationId xmlns:a16="http://schemas.microsoft.com/office/drawing/2014/main" id="{3A448D3F-C7FE-2AC3-CB73-BE6325193EFB}"/>
              </a:ext>
            </a:extLst>
          </p:cNvPr>
          <p:cNvSpPr txBox="1">
            <a:spLocks/>
          </p:cNvSpPr>
          <p:nvPr/>
        </p:nvSpPr>
        <p:spPr bwMode="auto">
          <a:xfrm>
            <a:off x="6659473" y="1776967"/>
            <a:ext cx="2546949" cy="11633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Assegnamento di un valore ad una porta </a:t>
            </a:r>
          </a:p>
        </p:txBody>
      </p:sp>
      <p:cxnSp>
        <p:nvCxnSpPr>
          <p:cNvPr id="16" name="Connettore 2 15">
            <a:extLst>
              <a:ext uri="{FF2B5EF4-FFF2-40B4-BE49-F238E27FC236}">
                <a16:creationId xmlns:a16="http://schemas.microsoft.com/office/drawing/2014/main" id="{2F360BB5-AAC4-016D-3F40-62EF2D27BFC0}"/>
              </a:ext>
            </a:extLst>
          </p:cNvPr>
          <p:cNvCxnSpPr>
            <a:cxnSpLocks/>
            <a:stCxn id="10" idx="0"/>
          </p:cNvCxnSpPr>
          <p:nvPr/>
        </p:nvCxnSpPr>
        <p:spPr>
          <a:xfrm flipV="1">
            <a:off x="2085180" y="1993413"/>
            <a:ext cx="4574293" cy="66336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Segnaposto contenuto 2">
            <a:extLst>
              <a:ext uri="{FF2B5EF4-FFF2-40B4-BE49-F238E27FC236}">
                <a16:creationId xmlns:a16="http://schemas.microsoft.com/office/drawing/2014/main" id="{3E56431C-B5F9-8AD5-0124-B1A87BAB468C}"/>
              </a:ext>
            </a:extLst>
          </p:cNvPr>
          <p:cNvSpPr txBox="1">
            <a:spLocks/>
          </p:cNvSpPr>
          <p:nvPr/>
        </p:nvSpPr>
        <p:spPr bwMode="auto">
          <a:xfrm>
            <a:off x="6656511" y="3034712"/>
            <a:ext cx="2544022" cy="5383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Espressione logica</a:t>
            </a:r>
          </a:p>
        </p:txBody>
      </p:sp>
    </p:spTree>
    <p:extLst>
      <p:ext uri="{BB962C8B-B14F-4D97-AF65-F5344CB8AC3E}">
        <p14:creationId xmlns:p14="http://schemas.microsoft.com/office/powerpoint/2010/main" val="2199994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17214A-8F33-9415-4E7C-C9BD3C5E549B}"/>
              </a:ext>
            </a:extLst>
          </p:cNvPr>
          <p:cNvSpPr>
            <a:spLocks noGrp="1"/>
          </p:cNvSpPr>
          <p:nvPr>
            <p:ph type="title"/>
          </p:nvPr>
        </p:nvSpPr>
        <p:spPr/>
        <p:txBody>
          <a:bodyPr>
            <a:normAutofit/>
          </a:bodyPr>
          <a:lstStyle/>
          <a:p>
            <a:r>
              <a:rPr lang="it-IT" dirty="0"/>
              <a:t>Codice completo per l’esempio 1</a:t>
            </a:r>
          </a:p>
        </p:txBody>
      </p:sp>
      <p:sp>
        <p:nvSpPr>
          <p:cNvPr id="18" name="Rettangolo 17">
            <a:extLst>
              <a:ext uri="{FF2B5EF4-FFF2-40B4-BE49-F238E27FC236}">
                <a16:creationId xmlns:a16="http://schemas.microsoft.com/office/drawing/2014/main" id="{36018634-0303-ABE6-24DF-552C900A73E6}"/>
              </a:ext>
            </a:extLst>
          </p:cNvPr>
          <p:cNvSpPr/>
          <p:nvPr/>
        </p:nvSpPr>
        <p:spPr>
          <a:xfrm>
            <a:off x="2799458" y="1424965"/>
            <a:ext cx="5897958" cy="4524315"/>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 esempio1</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LIBRARY </a:t>
            </a:r>
            <a:r>
              <a:rPr lang="en-US" sz="1600" b="1" dirty="0" err="1">
                <a:solidFill>
                  <a:schemeClr val="tx2">
                    <a:lumMod val="75000"/>
                  </a:schemeClr>
                </a:solidFill>
                <a:latin typeface="Monaco" panose="020B0500000000000000" pitchFamily="34" charset="0"/>
                <a:cs typeface="Courier New" panose="02070309020205020404" pitchFamily="49" charset="0"/>
              </a:rPr>
              <a:t>ieee</a:t>
            </a:r>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USE ieee.std_logic_1164.ALL;</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entity esempio1 is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port(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in1, in2, in3: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esempio1;</a:t>
            </a:r>
          </a:p>
          <a:p>
            <a:pPr algn="l"/>
            <a:endParaRPr lang="en-US" sz="1600" b="1" dirty="0">
              <a:solidFill>
                <a:schemeClr val="tx2">
                  <a:lumMod val="75000"/>
                </a:schemeClr>
              </a:solidFill>
              <a:latin typeface="Monaco" panose="020B0500000000000000" pitchFamily="34" charset="0"/>
              <a:cs typeface="Courier New" panose="02070309020205020404" pitchFamily="49" charset="0"/>
            </a:endParaRPr>
          </a:p>
          <a:p>
            <a:pPr algn="l"/>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esempio1 is</a:t>
            </a:r>
          </a:p>
          <a:p>
            <a:pPr algn="l"/>
            <a:r>
              <a:rPr lang="en-US" sz="1600" b="1" dirty="0">
                <a:solidFill>
                  <a:schemeClr val="tx2">
                    <a:lumMod val="75000"/>
                  </a:schemeClr>
                </a:solidFill>
                <a:latin typeface="Monaco" panose="020B0500000000000000" pitchFamily="34" charset="0"/>
                <a:cs typeface="Courier New" panose="02070309020205020404" pitchFamily="49" charset="0"/>
              </a:rPr>
              <a:t>begin</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&lt;= in1 and in2 and in3;</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out2 &lt;= (in1 and in2) or in3;  </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
        <p:nvSpPr>
          <p:cNvPr id="19" name="Segnaposto contenuto 2">
            <a:extLst>
              <a:ext uri="{FF2B5EF4-FFF2-40B4-BE49-F238E27FC236}">
                <a16:creationId xmlns:a16="http://schemas.microsoft.com/office/drawing/2014/main" id="{33E7C4F8-03EA-0457-4BB5-4A95DBE104C5}"/>
              </a:ext>
            </a:extLst>
          </p:cNvPr>
          <p:cNvSpPr txBox="1">
            <a:spLocks/>
          </p:cNvSpPr>
          <p:nvPr/>
        </p:nvSpPr>
        <p:spPr bwMode="auto">
          <a:xfrm>
            <a:off x="648867" y="1450881"/>
            <a:ext cx="1748830" cy="391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Commento</a:t>
            </a:r>
          </a:p>
        </p:txBody>
      </p:sp>
      <p:sp>
        <p:nvSpPr>
          <p:cNvPr id="20" name="Parentesi graffa aperta 19">
            <a:extLst>
              <a:ext uri="{FF2B5EF4-FFF2-40B4-BE49-F238E27FC236}">
                <a16:creationId xmlns:a16="http://schemas.microsoft.com/office/drawing/2014/main" id="{6359761F-1226-A5E7-2CD5-3904090AD6A9}"/>
              </a:ext>
            </a:extLst>
          </p:cNvPr>
          <p:cNvSpPr/>
          <p:nvPr/>
        </p:nvSpPr>
        <p:spPr>
          <a:xfrm>
            <a:off x="2506714" y="1503103"/>
            <a:ext cx="235390" cy="307818"/>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21" name="Parentesi graffa aperta 20">
            <a:extLst>
              <a:ext uri="{FF2B5EF4-FFF2-40B4-BE49-F238E27FC236}">
                <a16:creationId xmlns:a16="http://schemas.microsoft.com/office/drawing/2014/main" id="{1645391D-7611-C14D-5D27-DA47AD6EB2DE}"/>
              </a:ext>
            </a:extLst>
          </p:cNvPr>
          <p:cNvSpPr/>
          <p:nvPr/>
        </p:nvSpPr>
        <p:spPr>
          <a:xfrm>
            <a:off x="2514259" y="2019729"/>
            <a:ext cx="235390" cy="439264"/>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22" name="Parentesi graffa aperta 21">
            <a:extLst>
              <a:ext uri="{FF2B5EF4-FFF2-40B4-BE49-F238E27FC236}">
                <a16:creationId xmlns:a16="http://schemas.microsoft.com/office/drawing/2014/main" id="{AFB5D7BA-464F-FD6D-04A3-2A44EA1392C7}"/>
              </a:ext>
            </a:extLst>
          </p:cNvPr>
          <p:cNvSpPr/>
          <p:nvPr/>
        </p:nvSpPr>
        <p:spPr>
          <a:xfrm>
            <a:off x="2521804" y="2747025"/>
            <a:ext cx="235390" cy="1676567"/>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23" name="Parentesi graffa aperta 22">
            <a:extLst>
              <a:ext uri="{FF2B5EF4-FFF2-40B4-BE49-F238E27FC236}">
                <a16:creationId xmlns:a16="http://schemas.microsoft.com/office/drawing/2014/main" id="{595362AE-97F2-5775-51FF-4C3A8D45FA48}"/>
              </a:ext>
            </a:extLst>
          </p:cNvPr>
          <p:cNvSpPr/>
          <p:nvPr/>
        </p:nvSpPr>
        <p:spPr>
          <a:xfrm>
            <a:off x="2514259" y="4691242"/>
            <a:ext cx="235390" cy="1152128"/>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24" name="Segnaposto contenuto 2">
            <a:extLst>
              <a:ext uri="{FF2B5EF4-FFF2-40B4-BE49-F238E27FC236}">
                <a16:creationId xmlns:a16="http://schemas.microsoft.com/office/drawing/2014/main" id="{10282CB3-BAD2-EF28-866E-B5F52E4FE85E}"/>
              </a:ext>
            </a:extLst>
          </p:cNvPr>
          <p:cNvSpPr txBox="1">
            <a:spLocks/>
          </p:cNvSpPr>
          <p:nvPr/>
        </p:nvSpPr>
        <p:spPr bwMode="auto">
          <a:xfrm>
            <a:off x="416496" y="1931960"/>
            <a:ext cx="1981201" cy="6710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Inclusioni delle librerie</a:t>
            </a:r>
          </a:p>
        </p:txBody>
      </p:sp>
      <p:sp>
        <p:nvSpPr>
          <p:cNvPr id="25" name="Segnaposto contenuto 2">
            <a:extLst>
              <a:ext uri="{FF2B5EF4-FFF2-40B4-BE49-F238E27FC236}">
                <a16:creationId xmlns:a16="http://schemas.microsoft.com/office/drawing/2014/main" id="{3FB1D6E5-E73B-A06A-131A-688FFE6C4E4D}"/>
              </a:ext>
            </a:extLst>
          </p:cNvPr>
          <p:cNvSpPr txBox="1">
            <a:spLocks/>
          </p:cNvSpPr>
          <p:nvPr/>
        </p:nvSpPr>
        <p:spPr bwMode="auto">
          <a:xfrm>
            <a:off x="1264504" y="3395097"/>
            <a:ext cx="1133193" cy="391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600" b="1" kern="0" dirty="0" err="1">
                <a:solidFill>
                  <a:schemeClr val="tx2">
                    <a:lumMod val="75000"/>
                  </a:schemeClr>
                </a:solidFill>
                <a:latin typeface="Monaco" pitchFamily="2" charset="77"/>
                <a:cs typeface="Arial" panose="020B0604020202020204" pitchFamily="34" charset="0"/>
              </a:rPr>
              <a:t>Entity</a:t>
            </a:r>
            <a:endParaRPr lang="it-IT" sz="1600" b="1" kern="0" dirty="0">
              <a:solidFill>
                <a:schemeClr val="tx2">
                  <a:lumMod val="75000"/>
                </a:schemeClr>
              </a:solidFill>
              <a:latin typeface="Monaco" pitchFamily="2" charset="77"/>
              <a:cs typeface="Arial" panose="020B0604020202020204" pitchFamily="34" charset="0"/>
            </a:endParaRPr>
          </a:p>
        </p:txBody>
      </p:sp>
      <p:sp>
        <p:nvSpPr>
          <p:cNvPr id="26" name="Segnaposto contenuto 2">
            <a:extLst>
              <a:ext uri="{FF2B5EF4-FFF2-40B4-BE49-F238E27FC236}">
                <a16:creationId xmlns:a16="http://schemas.microsoft.com/office/drawing/2014/main" id="{A9C61723-F495-BD81-DDD1-87B816119384}"/>
              </a:ext>
            </a:extLst>
          </p:cNvPr>
          <p:cNvSpPr txBox="1">
            <a:spLocks/>
          </p:cNvSpPr>
          <p:nvPr/>
        </p:nvSpPr>
        <p:spPr bwMode="auto">
          <a:xfrm>
            <a:off x="552301" y="5073103"/>
            <a:ext cx="1845396" cy="3915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600" b="1" kern="0" dirty="0">
                <a:solidFill>
                  <a:schemeClr val="tx2">
                    <a:lumMod val="75000"/>
                  </a:schemeClr>
                </a:solidFill>
                <a:latin typeface="Monaco" pitchFamily="2" charset="77"/>
                <a:cs typeface="Arial" panose="020B0604020202020204" pitchFamily="34" charset="0"/>
              </a:rPr>
              <a:t>Architecture</a:t>
            </a:r>
          </a:p>
        </p:txBody>
      </p:sp>
    </p:spTree>
    <p:extLst>
      <p:ext uri="{BB962C8B-B14F-4D97-AF65-F5344CB8AC3E}">
        <p14:creationId xmlns:p14="http://schemas.microsoft.com/office/powerpoint/2010/main" val="147014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8A1D49-CE54-2311-EE46-F9CB3E178FB8}"/>
              </a:ext>
            </a:extLst>
          </p:cNvPr>
          <p:cNvSpPr>
            <a:spLocks noGrp="1"/>
          </p:cNvSpPr>
          <p:nvPr>
            <p:ph type="title"/>
          </p:nvPr>
        </p:nvSpPr>
        <p:spPr/>
        <p:txBody>
          <a:bodyPr>
            <a:normAutofit/>
          </a:bodyPr>
          <a:lstStyle/>
          <a:p>
            <a:r>
              <a:rPr lang="it-IT" dirty="0"/>
              <a:t>Utilizzo di segnali</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Un’altra implementazione della </a:t>
            </a:r>
            <a:r>
              <a:rPr lang="it-IT" sz="1600" b="1" dirty="0" err="1">
                <a:solidFill>
                  <a:srgbClr val="17375E"/>
                </a:solidFill>
                <a:latin typeface="Monaco" pitchFamily="2" charset="77"/>
                <a:cs typeface="Courier New"/>
              </a:rPr>
              <a:t>architecture</a:t>
            </a:r>
            <a:r>
              <a:rPr lang="it-IT" sz="1800" dirty="0">
                <a:solidFill>
                  <a:srgbClr val="17375E"/>
                </a:solidFill>
                <a:latin typeface="Arial"/>
                <a:cs typeface="Arial"/>
              </a:rPr>
              <a:t> dell’esempio 1:</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05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Il segnale rappresenta un collegamento interno al componente </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5" name="Rettangolo 4"/>
          <p:cNvSpPr/>
          <p:nvPr/>
        </p:nvSpPr>
        <p:spPr>
          <a:xfrm>
            <a:off x="1022119" y="1901150"/>
            <a:ext cx="5988492" cy="1815882"/>
          </a:xfrm>
          <a:prstGeom prst="rect">
            <a:avLst/>
          </a:prstGeom>
        </p:spPr>
        <p:txBody>
          <a:bodyPr wrap="square" lIns="91440" tIns="45720" rIns="91440" bIns="45720" anchor="t">
            <a:spAutoFit/>
          </a:bodyPr>
          <a:lstStyle/>
          <a:p>
            <a:pPr algn="l"/>
            <a:r>
              <a:rPr lang="en-US" sz="1600" b="1" dirty="0">
                <a:solidFill>
                  <a:srgbClr val="17375E"/>
                </a:solidFill>
                <a:latin typeface="Monaco"/>
                <a:cs typeface="Courier New"/>
              </a:rPr>
              <a:t>architecture dataflow of esempio1 is</a:t>
            </a:r>
          </a:p>
          <a:p>
            <a:r>
              <a:rPr lang="en-US" sz="1600" b="1" dirty="0">
                <a:solidFill>
                  <a:srgbClr val="17375E"/>
                </a:solidFill>
                <a:latin typeface="Monaco"/>
                <a:cs typeface="Courier New"/>
              </a:rPr>
              <a:t>  signal </a:t>
            </a:r>
            <a:r>
              <a:rPr lang="en-US" sz="1600" b="1" dirty="0" err="1">
                <a:solidFill>
                  <a:srgbClr val="17375E"/>
                </a:solidFill>
                <a:latin typeface="Monaco"/>
                <a:cs typeface="Courier New"/>
              </a:rPr>
              <a:t>tmp</a:t>
            </a:r>
            <a:r>
              <a:rPr lang="en-US" sz="1600" b="1" dirty="0">
                <a:solidFill>
                  <a:srgbClr val="17375E"/>
                </a:solidFill>
                <a:latin typeface="Monaco"/>
                <a:cs typeface="Courier New"/>
              </a:rPr>
              <a:t> : </a:t>
            </a:r>
            <a:r>
              <a:rPr lang="en-US" sz="1600" b="1" dirty="0" err="1">
                <a:solidFill>
                  <a:srgbClr val="17375E"/>
                </a:solidFill>
                <a:latin typeface="Monaco"/>
                <a:cs typeface="Courier New"/>
              </a:rPr>
              <a:t>std_logic</a:t>
            </a:r>
            <a:r>
              <a:rPr lang="en-US" sz="1600" b="1" dirty="0">
                <a:solidFill>
                  <a:srgbClr val="17375E"/>
                </a:solidFill>
                <a:latin typeface="Monaco"/>
                <a:cs typeface="Courier New"/>
              </a:rPr>
              <a:t>;</a:t>
            </a:r>
          </a:p>
          <a:p>
            <a:pPr algn="l"/>
            <a:r>
              <a:rPr lang="en-US" sz="1600" b="1" dirty="0">
                <a:solidFill>
                  <a:srgbClr val="17375E"/>
                </a:solidFill>
                <a:latin typeface="Monaco"/>
                <a:cs typeface="Courier New"/>
              </a:rPr>
              <a:t>begin</a:t>
            </a:r>
          </a:p>
          <a:p>
            <a:r>
              <a:rPr lang="en-US" sz="1600" b="1" dirty="0">
                <a:solidFill>
                  <a:srgbClr val="17375E"/>
                </a:solidFill>
                <a:latin typeface="Monaco"/>
                <a:cs typeface="Courier New"/>
              </a:rPr>
              <a:t>  </a:t>
            </a:r>
            <a:r>
              <a:rPr lang="en-US" sz="1600" b="1" dirty="0" err="1">
                <a:solidFill>
                  <a:srgbClr val="17375E"/>
                </a:solidFill>
                <a:latin typeface="Monaco"/>
                <a:cs typeface="Courier New"/>
              </a:rPr>
              <a:t>tmp</a:t>
            </a:r>
            <a:r>
              <a:rPr lang="en-US" sz="1600" b="1" dirty="0">
                <a:solidFill>
                  <a:srgbClr val="17375E"/>
                </a:solidFill>
                <a:latin typeface="Monaco"/>
                <a:cs typeface="Courier New"/>
              </a:rPr>
              <a:t> &lt;= in1 and in2;</a:t>
            </a:r>
          </a:p>
          <a:p>
            <a:r>
              <a:rPr lang="en-US" sz="1600" b="1" dirty="0">
                <a:solidFill>
                  <a:srgbClr val="17375E"/>
                </a:solidFill>
                <a:latin typeface="Monaco"/>
                <a:cs typeface="Courier New"/>
              </a:rPr>
              <a:t>  out1 &lt;= </a:t>
            </a:r>
            <a:r>
              <a:rPr lang="en-US" sz="1600" b="1" dirty="0" err="1">
                <a:solidFill>
                  <a:srgbClr val="17375E"/>
                </a:solidFill>
                <a:latin typeface="Monaco"/>
                <a:cs typeface="Courier New"/>
              </a:rPr>
              <a:t>tmp</a:t>
            </a:r>
            <a:r>
              <a:rPr lang="en-US" sz="1600" b="1" dirty="0">
                <a:solidFill>
                  <a:srgbClr val="17375E"/>
                </a:solidFill>
                <a:latin typeface="Monaco"/>
                <a:cs typeface="Courier New"/>
              </a:rPr>
              <a:t> and in3;</a:t>
            </a:r>
          </a:p>
          <a:p>
            <a:r>
              <a:rPr lang="en-US" sz="1600" b="1" dirty="0">
                <a:solidFill>
                  <a:srgbClr val="17375E"/>
                </a:solidFill>
                <a:latin typeface="Monaco"/>
                <a:cs typeface="Courier New"/>
              </a:rPr>
              <a:t>  out2 &lt;= </a:t>
            </a:r>
            <a:r>
              <a:rPr lang="en-US" sz="1600" b="1" dirty="0" err="1">
                <a:solidFill>
                  <a:srgbClr val="17375E"/>
                </a:solidFill>
                <a:latin typeface="Monaco"/>
                <a:cs typeface="Courier New"/>
              </a:rPr>
              <a:t>tmp</a:t>
            </a:r>
            <a:r>
              <a:rPr lang="en-US" sz="1600" b="1" dirty="0">
                <a:solidFill>
                  <a:srgbClr val="17375E"/>
                </a:solidFill>
                <a:latin typeface="Monaco"/>
                <a:cs typeface="Courier New"/>
              </a:rPr>
              <a:t> or in3;</a:t>
            </a:r>
          </a:p>
          <a:p>
            <a:pPr algn="l"/>
            <a:r>
              <a:rPr lang="en-US" sz="1600" b="1" dirty="0">
                <a:solidFill>
                  <a:srgbClr val="17375E"/>
                </a:solidFill>
                <a:latin typeface="Monaco"/>
                <a:cs typeface="Courier New"/>
              </a:rPr>
              <a:t>end dataflow;</a:t>
            </a:r>
          </a:p>
        </p:txBody>
      </p:sp>
      <p:pic>
        <p:nvPicPr>
          <p:cNvPr id="9" name="Immagine 8">
            <a:extLst>
              <a:ext uri="{FF2B5EF4-FFF2-40B4-BE49-F238E27FC236}">
                <a16:creationId xmlns:a16="http://schemas.microsoft.com/office/drawing/2014/main" id="{061CFC23-EC4F-F44C-9264-0CD6D0AB7993}"/>
              </a:ext>
            </a:extLst>
          </p:cNvPr>
          <p:cNvPicPr>
            <a:picLocks noChangeAspect="1"/>
          </p:cNvPicPr>
          <p:nvPr/>
        </p:nvPicPr>
        <p:blipFill>
          <a:blip r:embed="rId4"/>
          <a:stretch>
            <a:fillRect/>
          </a:stretch>
        </p:blipFill>
        <p:spPr>
          <a:xfrm>
            <a:off x="1424608" y="4365104"/>
            <a:ext cx="3794399" cy="1748101"/>
          </a:xfrm>
          <a:prstGeom prst="rect">
            <a:avLst/>
          </a:prstGeom>
        </p:spPr>
      </p:pic>
    </p:spTree>
    <p:extLst>
      <p:ext uri="{BB962C8B-B14F-4D97-AF65-F5344CB8AC3E}">
        <p14:creationId xmlns:p14="http://schemas.microsoft.com/office/powerpoint/2010/main" val="2929794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8A1D49-CE54-2311-EE46-F9CB3E178FB8}"/>
              </a:ext>
            </a:extLst>
          </p:cNvPr>
          <p:cNvSpPr>
            <a:spLocks noGrp="1"/>
          </p:cNvSpPr>
          <p:nvPr>
            <p:ph type="title"/>
          </p:nvPr>
        </p:nvSpPr>
        <p:spPr/>
        <p:txBody>
          <a:bodyPr>
            <a:normAutofit/>
          </a:bodyPr>
          <a:lstStyle/>
          <a:p>
            <a:r>
              <a:rPr lang="it-IT" dirty="0"/>
              <a:t>Utilizzo di segnali</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Un’altra implementazione della </a:t>
            </a:r>
            <a:r>
              <a:rPr lang="it-IT" sz="1600" b="1" dirty="0" err="1">
                <a:latin typeface="Monaco" pitchFamily="2" charset="77"/>
                <a:cs typeface="Courier New"/>
              </a:rPr>
              <a:t>architecture</a:t>
            </a:r>
            <a:r>
              <a:rPr lang="it-IT" sz="1800" dirty="0">
                <a:latin typeface="Arial"/>
                <a:cs typeface="Arial"/>
              </a:rPr>
              <a:t> dell’esempio 1:</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05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Il segnale rappresenta un collegamento interno al componente </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22113" y="1901150"/>
            <a:ext cx="5988492" cy="1815882"/>
          </a:xfrm>
          <a:prstGeom prst="rect">
            <a:avLst/>
          </a:prstGeom>
        </p:spPr>
        <p:txBody>
          <a:bodyPr wrap="square" lIns="91440" tIns="45720" rIns="91440" bIns="45720" anchor="t">
            <a:spAutoFit/>
          </a:bodyPr>
          <a:lstStyle/>
          <a:p>
            <a:pPr algn="l"/>
            <a:r>
              <a:rPr lang="en-US" sz="1600" b="1" dirty="0">
                <a:solidFill>
                  <a:schemeClr val="tx2">
                    <a:lumMod val="75000"/>
                  </a:schemeClr>
                </a:solidFill>
                <a:latin typeface="Monaco"/>
                <a:cs typeface="Courier New"/>
              </a:rPr>
              <a:t>architecture dataflow of esempio1 is</a:t>
            </a:r>
          </a:p>
          <a:p>
            <a:r>
              <a:rPr lang="en-US" sz="1600" b="1" dirty="0">
                <a:solidFill>
                  <a:schemeClr val="tx2">
                    <a:lumMod val="75000"/>
                  </a:schemeClr>
                </a:solidFill>
                <a:latin typeface="Monaco"/>
                <a:cs typeface="Courier New"/>
              </a:rPr>
              <a:t>  signal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 </a:t>
            </a:r>
            <a:r>
              <a:rPr lang="en-US" sz="1600" b="1" dirty="0" err="1">
                <a:solidFill>
                  <a:schemeClr val="tx2">
                    <a:lumMod val="75000"/>
                  </a:schemeClr>
                </a:solidFill>
                <a:latin typeface="Monaco"/>
                <a:cs typeface="Courier New"/>
              </a:rPr>
              <a:t>std_logic</a:t>
            </a:r>
            <a:r>
              <a:rPr lang="en-US" sz="1600" b="1" dirty="0">
                <a:solidFill>
                  <a:schemeClr val="tx2">
                    <a:lumMod val="75000"/>
                  </a:schemeClr>
                </a:solidFill>
                <a:latin typeface="Monaco"/>
                <a:cs typeface="Courier New"/>
              </a:rPr>
              <a:t>;</a:t>
            </a:r>
          </a:p>
          <a:p>
            <a:pPr algn="l"/>
            <a:r>
              <a:rPr lang="en-US" sz="1600" b="1" dirty="0">
                <a:solidFill>
                  <a:schemeClr val="tx2">
                    <a:lumMod val="75000"/>
                  </a:schemeClr>
                </a:solidFill>
                <a:latin typeface="Monaco"/>
                <a:cs typeface="Courier New"/>
              </a:rPr>
              <a:t>begin</a:t>
            </a:r>
          </a:p>
          <a:p>
            <a:r>
              <a:rPr lang="en-US" sz="1600" b="1" dirty="0">
                <a:solidFill>
                  <a:schemeClr val="tx2">
                    <a:lumMod val="75000"/>
                  </a:schemeClr>
                </a:solidFill>
                <a:latin typeface="Monaco"/>
                <a:cs typeface="Courier New"/>
              </a:rPr>
              <a: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&lt;= in1 and in2;</a:t>
            </a:r>
          </a:p>
          <a:p>
            <a:r>
              <a:rPr lang="en-US" sz="1600" b="1" dirty="0">
                <a:solidFill>
                  <a:schemeClr val="tx2">
                    <a:lumMod val="75000"/>
                  </a:schemeClr>
                </a:solidFill>
                <a:latin typeface="Monaco"/>
                <a:cs typeface="Courier New"/>
              </a:rPr>
              <a:t>  out1 &lt;=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and in3;</a:t>
            </a:r>
          </a:p>
          <a:p>
            <a:r>
              <a:rPr lang="en-US" sz="1600" b="1" dirty="0">
                <a:solidFill>
                  <a:schemeClr val="tx2">
                    <a:lumMod val="75000"/>
                  </a:schemeClr>
                </a:solidFill>
                <a:latin typeface="Monaco"/>
                <a:cs typeface="Courier New"/>
              </a:rPr>
              <a:t>  out2 &lt;=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or in3;</a:t>
            </a:r>
          </a:p>
          <a:p>
            <a:pPr algn="l"/>
            <a:r>
              <a:rPr lang="en-US" sz="1600" b="1" dirty="0">
                <a:solidFill>
                  <a:schemeClr val="tx2">
                    <a:lumMod val="75000"/>
                  </a:schemeClr>
                </a:solidFill>
                <a:latin typeface="Monaco"/>
                <a:cs typeface="Courier New"/>
              </a:rPr>
              <a:t>end dataflow;</a:t>
            </a:r>
          </a:p>
        </p:txBody>
      </p:sp>
      <p:pic>
        <p:nvPicPr>
          <p:cNvPr id="9" name="Immagine 8">
            <a:extLst>
              <a:ext uri="{FF2B5EF4-FFF2-40B4-BE49-F238E27FC236}">
                <a16:creationId xmlns:a16="http://schemas.microsoft.com/office/drawing/2014/main" id="{061CFC23-EC4F-F44C-9264-0CD6D0AB7993}"/>
              </a:ext>
            </a:extLst>
          </p:cNvPr>
          <p:cNvPicPr>
            <a:picLocks noChangeAspect="1"/>
          </p:cNvPicPr>
          <p:nvPr/>
        </p:nvPicPr>
        <p:blipFill>
          <a:blip r:embed="rId4"/>
          <a:stretch>
            <a:fillRect/>
          </a:stretch>
        </p:blipFill>
        <p:spPr>
          <a:xfrm>
            <a:off x="1424608" y="4365104"/>
            <a:ext cx="3794399" cy="1748101"/>
          </a:xfrm>
          <a:prstGeom prst="rect">
            <a:avLst/>
          </a:prstGeom>
        </p:spPr>
      </p:pic>
      <p:sp>
        <p:nvSpPr>
          <p:cNvPr id="6" name="Rettangolo arrotondato 6">
            <a:extLst>
              <a:ext uri="{FF2B5EF4-FFF2-40B4-BE49-F238E27FC236}">
                <a16:creationId xmlns:a16="http://schemas.microsoft.com/office/drawing/2014/main" id="{637965D0-6E5C-A1E1-D8DC-2F9EA46FFA2D}"/>
              </a:ext>
            </a:extLst>
          </p:cNvPr>
          <p:cNvSpPr/>
          <p:nvPr/>
        </p:nvSpPr>
        <p:spPr>
          <a:xfrm>
            <a:off x="2936776" y="4941168"/>
            <a:ext cx="504056" cy="36004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7" name="Rettangolo arrotondato 8">
            <a:extLst>
              <a:ext uri="{FF2B5EF4-FFF2-40B4-BE49-F238E27FC236}">
                <a16:creationId xmlns:a16="http://schemas.microsoft.com/office/drawing/2014/main" id="{5D5CD8AB-46AF-0942-0197-0561126C047F}"/>
              </a:ext>
            </a:extLst>
          </p:cNvPr>
          <p:cNvSpPr/>
          <p:nvPr/>
        </p:nvSpPr>
        <p:spPr>
          <a:xfrm>
            <a:off x="1316633" y="2155399"/>
            <a:ext cx="2880320" cy="281345"/>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8" name="Connettore 2 7">
            <a:extLst>
              <a:ext uri="{FF2B5EF4-FFF2-40B4-BE49-F238E27FC236}">
                <a16:creationId xmlns:a16="http://schemas.microsoft.com/office/drawing/2014/main" id="{F88BD701-2B79-19BD-EB2E-F5B0C408DD81}"/>
              </a:ext>
            </a:extLst>
          </p:cNvPr>
          <p:cNvCxnSpPr>
            <a:cxnSpLocks/>
            <a:stCxn id="7" idx="3"/>
          </p:cNvCxnSpPr>
          <p:nvPr/>
        </p:nvCxnSpPr>
        <p:spPr>
          <a:xfrm>
            <a:off x="4196953" y="2296072"/>
            <a:ext cx="1517508" cy="268832"/>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Segnaposto contenuto 2">
            <a:extLst>
              <a:ext uri="{FF2B5EF4-FFF2-40B4-BE49-F238E27FC236}">
                <a16:creationId xmlns:a16="http://schemas.microsoft.com/office/drawing/2014/main" id="{5EF357B1-BBD3-307B-73EC-FFC46934ADD7}"/>
              </a:ext>
            </a:extLst>
          </p:cNvPr>
          <p:cNvSpPr txBox="1">
            <a:spLocks/>
          </p:cNvSpPr>
          <p:nvPr/>
        </p:nvSpPr>
        <p:spPr bwMode="auto">
          <a:xfrm>
            <a:off x="5714461" y="2360222"/>
            <a:ext cx="3296817" cy="11992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Dichiarazione di un segnale (da specificare prima di </a:t>
            </a:r>
            <a:r>
              <a:rPr lang="it-IT" sz="1600" b="1" kern="0" dirty="0" err="1">
                <a:solidFill>
                  <a:schemeClr val="tx2">
                    <a:lumMod val="75000"/>
                  </a:schemeClr>
                </a:solidFill>
                <a:latin typeface="Monaco"/>
                <a:ea typeface="ＭＳ Ｐゴシック"/>
                <a:cs typeface="Courier New"/>
              </a:rPr>
              <a:t>begin</a:t>
            </a:r>
            <a:r>
              <a:rPr lang="it-IT" sz="1800" b="0" kern="0" dirty="0">
                <a:solidFill>
                  <a:schemeClr val="tx2">
                    <a:lumMod val="75000"/>
                  </a:schemeClr>
                </a:solidFill>
                <a:latin typeface="Arial"/>
                <a:ea typeface="ＭＳ Ｐゴシック"/>
                <a:cs typeface="Arial"/>
              </a:rPr>
              <a:t>)</a:t>
            </a:r>
          </a:p>
        </p:txBody>
      </p:sp>
    </p:spTree>
    <p:extLst>
      <p:ext uri="{BB962C8B-B14F-4D97-AF65-F5344CB8AC3E}">
        <p14:creationId xmlns:p14="http://schemas.microsoft.com/office/powerpoint/2010/main" val="2636740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8A1D49-CE54-2311-EE46-F9CB3E178FB8}"/>
              </a:ext>
            </a:extLst>
          </p:cNvPr>
          <p:cNvSpPr>
            <a:spLocks noGrp="1"/>
          </p:cNvSpPr>
          <p:nvPr>
            <p:ph type="title"/>
          </p:nvPr>
        </p:nvSpPr>
        <p:spPr/>
        <p:txBody>
          <a:bodyPr>
            <a:normAutofit/>
          </a:bodyPr>
          <a:lstStyle/>
          <a:p>
            <a:r>
              <a:rPr lang="it-IT" dirty="0"/>
              <a:t>Utilizzo di segnali</a:t>
            </a: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Un’altra implementazione della </a:t>
            </a:r>
            <a:r>
              <a:rPr lang="it-IT" sz="1600" b="1" dirty="0" err="1">
                <a:latin typeface="Monaco" pitchFamily="2" charset="77"/>
                <a:cs typeface="Courier New"/>
              </a:rPr>
              <a:t>architecture</a:t>
            </a:r>
            <a:r>
              <a:rPr lang="it-IT" sz="1800" dirty="0">
                <a:latin typeface="Arial"/>
                <a:cs typeface="Arial"/>
              </a:rPr>
              <a:t> dell’esempio 1:</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endParaRPr lang="it-IT" dirty="0"/>
          </a:p>
          <a:p>
            <a:pPr>
              <a:lnSpc>
                <a:spcPct val="130000"/>
              </a:lnSpc>
              <a:spcBef>
                <a:spcPts val="0"/>
              </a:spcBef>
              <a:buSzPct val="200000"/>
              <a:buBlip>
                <a:blip r:embed="rId3"/>
              </a:buBlip>
            </a:pPr>
            <a:endParaRPr lang="it-IT" dirty="0"/>
          </a:p>
          <a:p>
            <a:pPr>
              <a:lnSpc>
                <a:spcPct val="130000"/>
              </a:lnSpc>
              <a:spcBef>
                <a:spcPts val="0"/>
              </a:spcBef>
              <a:buSzPct val="200000"/>
              <a:buBlip>
                <a:blip r:embed="rId3"/>
              </a:buBlip>
            </a:pPr>
            <a:r>
              <a:rPr lang="it-IT" dirty="0"/>
              <a:t>Lo stesso segnale </a:t>
            </a:r>
            <a:r>
              <a:rPr lang="it-IT" b="1" dirty="0"/>
              <a:t>NON</a:t>
            </a:r>
            <a:r>
              <a:rPr lang="it-IT" dirty="0"/>
              <a:t> può comparire sia alla sinistra che alla destra dell’assegnamento nella stessa equazione logica</a:t>
            </a:r>
          </a:p>
          <a:p>
            <a:pPr>
              <a:lnSpc>
                <a:spcPct val="130000"/>
              </a:lnSpc>
              <a:spcBef>
                <a:spcPts val="0"/>
              </a:spcBef>
              <a:buSzPct val="200000"/>
              <a:buBlip>
                <a:blip r:embed="rId3"/>
              </a:buBlip>
            </a:pPr>
            <a:r>
              <a:rPr lang="it-IT" dirty="0"/>
              <a:t>Attenzione anche ad evitare eventuali cicli combinatori indiretti, cioè generati da più equazioni che formano un «anello»</a:t>
            </a:r>
          </a:p>
        </p:txBody>
      </p:sp>
      <p:sp>
        <p:nvSpPr>
          <p:cNvPr id="5" name="Rettangolo 4"/>
          <p:cNvSpPr/>
          <p:nvPr/>
        </p:nvSpPr>
        <p:spPr>
          <a:xfrm>
            <a:off x="1022117" y="1901150"/>
            <a:ext cx="5988492" cy="1815882"/>
          </a:xfrm>
          <a:prstGeom prst="rect">
            <a:avLst/>
          </a:prstGeom>
        </p:spPr>
        <p:txBody>
          <a:bodyPr wrap="square" lIns="91440" tIns="45720" rIns="91440" bIns="45720" anchor="t">
            <a:spAutoFit/>
          </a:bodyPr>
          <a:lstStyle/>
          <a:p>
            <a:pPr algn="l"/>
            <a:r>
              <a:rPr lang="en-US" sz="1600" b="1" dirty="0">
                <a:solidFill>
                  <a:schemeClr val="tx2">
                    <a:lumMod val="75000"/>
                  </a:schemeClr>
                </a:solidFill>
                <a:latin typeface="Monaco"/>
                <a:cs typeface="Courier New"/>
              </a:rPr>
              <a:t>architecture dataflow of esempio1 is</a:t>
            </a:r>
          </a:p>
          <a:p>
            <a:r>
              <a:rPr lang="en-US" sz="1600" b="1" dirty="0">
                <a:solidFill>
                  <a:schemeClr val="tx2">
                    <a:lumMod val="75000"/>
                  </a:schemeClr>
                </a:solidFill>
                <a:latin typeface="Monaco"/>
                <a:cs typeface="Courier New"/>
              </a:rPr>
              <a:t>  signal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 </a:t>
            </a:r>
            <a:r>
              <a:rPr lang="en-US" sz="1600" b="1" dirty="0" err="1">
                <a:solidFill>
                  <a:schemeClr val="tx2">
                    <a:lumMod val="75000"/>
                  </a:schemeClr>
                </a:solidFill>
                <a:latin typeface="Monaco"/>
                <a:cs typeface="Courier New"/>
              </a:rPr>
              <a:t>std_logic</a:t>
            </a:r>
            <a:r>
              <a:rPr lang="en-US" sz="1600" b="1" dirty="0">
                <a:solidFill>
                  <a:schemeClr val="tx2">
                    <a:lumMod val="75000"/>
                  </a:schemeClr>
                </a:solidFill>
                <a:latin typeface="Monaco"/>
                <a:cs typeface="Courier New"/>
              </a:rPr>
              <a:t>;</a:t>
            </a:r>
          </a:p>
          <a:p>
            <a:pPr algn="l"/>
            <a:r>
              <a:rPr lang="en-US" sz="1600" b="1" dirty="0">
                <a:solidFill>
                  <a:schemeClr val="tx2">
                    <a:lumMod val="75000"/>
                  </a:schemeClr>
                </a:solidFill>
                <a:latin typeface="Monaco"/>
                <a:cs typeface="Courier New"/>
              </a:rPr>
              <a:t>begin</a:t>
            </a:r>
          </a:p>
          <a:p>
            <a:r>
              <a:rPr lang="en-US" sz="1600" b="1" dirty="0">
                <a:solidFill>
                  <a:schemeClr val="tx2">
                    <a:lumMod val="75000"/>
                  </a:schemeClr>
                </a:solidFill>
                <a:latin typeface="Monaco"/>
                <a:cs typeface="Courier New"/>
              </a:rPr>
              <a: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&lt;= in1 and in2;</a:t>
            </a:r>
          </a:p>
          <a:p>
            <a:r>
              <a:rPr lang="en-US" sz="1600" b="1" dirty="0">
                <a:solidFill>
                  <a:schemeClr val="tx2">
                    <a:lumMod val="75000"/>
                  </a:schemeClr>
                </a:solidFill>
                <a:latin typeface="Monaco"/>
                <a:cs typeface="Courier New"/>
              </a:rPr>
              <a:t>  out1 &lt;=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and in3;</a:t>
            </a:r>
          </a:p>
          <a:p>
            <a:r>
              <a:rPr lang="en-US" sz="1600" b="1" dirty="0">
                <a:solidFill>
                  <a:schemeClr val="tx2">
                    <a:lumMod val="75000"/>
                  </a:schemeClr>
                </a:solidFill>
                <a:latin typeface="Monaco"/>
                <a:cs typeface="Courier New"/>
              </a:rPr>
              <a:t>  out2 &lt;= </a:t>
            </a:r>
            <a:r>
              <a:rPr lang="en-US" sz="1600" b="1" dirty="0" err="1">
                <a:solidFill>
                  <a:schemeClr val="tx2">
                    <a:lumMod val="75000"/>
                  </a:schemeClr>
                </a:solidFill>
                <a:latin typeface="Monaco"/>
                <a:cs typeface="Courier New"/>
              </a:rPr>
              <a:t>tmp</a:t>
            </a:r>
            <a:r>
              <a:rPr lang="en-US" sz="1600" b="1" dirty="0">
                <a:solidFill>
                  <a:schemeClr val="tx2">
                    <a:lumMod val="75000"/>
                  </a:schemeClr>
                </a:solidFill>
                <a:latin typeface="Monaco"/>
                <a:cs typeface="Courier New"/>
              </a:rPr>
              <a:t> or in3;</a:t>
            </a:r>
          </a:p>
          <a:p>
            <a:pPr algn="l"/>
            <a:r>
              <a:rPr lang="en-US" sz="1600" b="1" dirty="0">
                <a:solidFill>
                  <a:schemeClr val="tx2">
                    <a:lumMod val="75000"/>
                  </a:schemeClr>
                </a:solidFill>
                <a:latin typeface="Monaco"/>
                <a:cs typeface="Courier New"/>
              </a:rPr>
              <a:t>end dataflow;</a:t>
            </a:r>
          </a:p>
        </p:txBody>
      </p:sp>
    </p:spTree>
    <p:extLst>
      <p:ext uri="{BB962C8B-B14F-4D97-AF65-F5344CB8AC3E}">
        <p14:creationId xmlns:p14="http://schemas.microsoft.com/office/powerpoint/2010/main" val="2511963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0D8E16-21FF-04EF-C3DB-8788B5BD3DD0}"/>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D4D1B040-B590-BE01-13A8-14B4C1C114A8}"/>
              </a:ext>
            </a:extLst>
          </p:cNvPr>
          <p:cNvSpPr>
            <a:spLocks noGrp="1"/>
          </p:cNvSpPr>
          <p:nvPr>
            <p:ph type="body" idx="1"/>
          </p:nvPr>
        </p:nvSpPr>
        <p:spPr/>
        <p:txBody>
          <a:bodyPr/>
          <a:lstStyle/>
          <a:p>
            <a:r>
              <a:rPr lang="it-IT" b="0" dirty="0">
                <a:latin typeface="Arial Black"/>
                <a:ea typeface="Arial Black"/>
                <a:cs typeface="Arial Black"/>
                <a:sym typeface="Arial Black"/>
              </a:rPr>
              <a:t>Descrizione </a:t>
            </a:r>
            <a:r>
              <a:rPr lang="it-IT" b="0" dirty="0" err="1">
                <a:latin typeface="Arial Black"/>
                <a:ea typeface="Arial Black"/>
                <a:cs typeface="Arial Black"/>
                <a:sym typeface="Arial Black"/>
              </a:rPr>
              <a:t>dataflow</a:t>
            </a:r>
            <a:r>
              <a:rPr lang="it-IT" b="0" dirty="0">
                <a:latin typeface="Arial Black"/>
                <a:ea typeface="Arial Black"/>
                <a:cs typeface="Arial Black"/>
                <a:sym typeface="Arial Black"/>
              </a:rPr>
              <a:t> a livello </a:t>
            </a:r>
            <a:r>
              <a:rPr lang="it-IT" b="0" dirty="0" err="1">
                <a:latin typeface="Arial Black"/>
                <a:ea typeface="Arial Black"/>
                <a:cs typeface="Arial Black"/>
                <a:sym typeface="Arial Black"/>
              </a:rPr>
              <a:t>register</a:t>
            </a:r>
            <a:r>
              <a:rPr lang="it-IT" b="0" dirty="0">
                <a:latin typeface="Arial Black"/>
                <a:ea typeface="Arial Black"/>
                <a:cs typeface="Arial Black"/>
                <a:sym typeface="Arial Black"/>
              </a:rPr>
              <a:t>-transfer</a:t>
            </a:r>
            <a:endParaRPr lang="it-IT" dirty="0"/>
          </a:p>
        </p:txBody>
      </p:sp>
    </p:spTree>
    <p:extLst>
      <p:ext uri="{BB962C8B-B14F-4D97-AF65-F5344CB8AC3E}">
        <p14:creationId xmlns:p14="http://schemas.microsoft.com/office/powerpoint/2010/main" val="1708792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prstGeom prst="rect">
            <a:avLst/>
          </a:prstGeom>
        </p:spPr>
        <p:txBody>
          <a:bodyPr vert="horz" lIns="91440" tIns="45720" rIns="91440" bIns="45720" rtlCol="0" anchor="ctr">
            <a:normAutofit/>
          </a:bodyPr>
          <a:lstStyle/>
          <a:p>
            <a:pPr algn="l"/>
            <a:r>
              <a:rPr lang="it-IT" sz="1800" b="1" dirty="0">
                <a:latin typeface="Arial Black"/>
                <a:ea typeface="+mn-ea"/>
                <a:cs typeface="Arial"/>
              </a:rPr>
              <a:t>Esempio di circuito 2</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specificare un multiplexer con 4 ingressi dati, dove ciascun ingresso dati (e l’uscita) è rappresentato da un bus a 32 bit</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8F21AF3E-CD48-B341-8FCE-65252C65A8C9}"/>
              </a:ext>
            </a:extLst>
          </p:cNvPr>
          <p:cNvPicPr>
            <a:picLocks noChangeAspect="1"/>
          </p:cNvPicPr>
          <p:nvPr/>
        </p:nvPicPr>
        <p:blipFill>
          <a:blip r:embed="rId4"/>
          <a:stretch>
            <a:fillRect/>
          </a:stretch>
        </p:blipFill>
        <p:spPr>
          <a:xfrm>
            <a:off x="3279933" y="2655540"/>
            <a:ext cx="3346134" cy="2933700"/>
          </a:xfrm>
          <a:prstGeom prst="rect">
            <a:avLst/>
          </a:prstGeom>
        </p:spPr>
      </p:pic>
    </p:spTree>
    <p:extLst>
      <p:ext uri="{BB962C8B-B14F-4D97-AF65-F5344CB8AC3E}">
        <p14:creationId xmlns:p14="http://schemas.microsoft.com/office/powerpoint/2010/main" val="4211891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B80F94-E471-9130-217F-39E5CC94AEAD}"/>
              </a:ext>
            </a:extLst>
          </p:cNvPr>
          <p:cNvSpPr>
            <a:spLocks noGrp="1"/>
          </p:cNvSpPr>
          <p:nvPr>
            <p:ph type="title"/>
          </p:nvPr>
        </p:nvSpPr>
        <p:spPr/>
        <p:txBody>
          <a:bodyPr>
            <a:normAutofit/>
          </a:bodyPr>
          <a:lstStyle/>
          <a:p>
            <a:r>
              <a:rPr lang="it-IT" dirty="0" err="1">
                <a:solidFill>
                  <a:srgbClr val="17375E"/>
                </a:solidFill>
                <a:latin typeface="Monaco" panose="020B0500000000000000" pitchFamily="34" charset="0"/>
                <a:cs typeface="Courier New" panose="02070309020205020404" pitchFamily="49" charset="0"/>
              </a:rPr>
              <a:t>Std_logic_vector</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entity</a:t>
            </a:r>
            <a:r>
              <a:rPr lang="it-IT" sz="1800" dirty="0">
                <a:solidFill>
                  <a:srgbClr val="17375E"/>
                </a:solidFill>
                <a:latin typeface="Arial"/>
                <a:cs typeface="Arial"/>
              </a:rPr>
              <a:t> del circuito di esempio 2:</a:t>
            </a:r>
          </a:p>
        </p:txBody>
      </p:sp>
      <p:sp>
        <p:nvSpPr>
          <p:cNvPr id="6" name="Rettangolo 5"/>
          <p:cNvSpPr/>
          <p:nvPr/>
        </p:nvSpPr>
        <p:spPr>
          <a:xfrm>
            <a:off x="1034498" y="1973158"/>
            <a:ext cx="8183562" cy="1815882"/>
          </a:xfrm>
          <a:prstGeom prst="rect">
            <a:avLst/>
          </a:prstGeom>
        </p:spPr>
        <p:txBody>
          <a:bodyPr wrap="square">
            <a:spAutoFit/>
          </a:bodyPr>
          <a:lstStyle/>
          <a:p>
            <a:r>
              <a:rPr lang="en-US" sz="1600" b="1" dirty="0">
                <a:solidFill>
                  <a:srgbClr val="17375E"/>
                </a:solidFill>
                <a:latin typeface="Monaco" panose="020B0500000000000000" pitchFamily="34" charset="0"/>
              </a:rPr>
              <a:t>entity esempio2 is </a:t>
            </a:r>
          </a:p>
          <a:p>
            <a:r>
              <a:rPr lang="en-US" sz="1600" b="1" dirty="0">
                <a:solidFill>
                  <a:srgbClr val="17375E"/>
                </a:solidFill>
                <a:latin typeface="Monaco" panose="020B0500000000000000" pitchFamily="34" charset="0"/>
              </a:rPr>
              <a:t>  port(</a:t>
            </a:r>
          </a:p>
          <a:p>
            <a:r>
              <a:rPr lang="en-US" sz="1600" b="1" dirty="0">
                <a:solidFill>
                  <a:srgbClr val="17375E"/>
                </a:solidFill>
                <a:latin typeface="Monaco" panose="020B0500000000000000" pitchFamily="34" charset="0"/>
              </a:rPr>
              <a:t>    in1, in2, in3, in4: in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ctrl1: in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out1 : out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a:t>
            </a:r>
          </a:p>
          <a:p>
            <a:r>
              <a:rPr lang="en-US" sz="1600" b="1" dirty="0">
                <a:solidFill>
                  <a:srgbClr val="17375E"/>
                </a:solidFill>
                <a:latin typeface="Monaco" panose="020B0500000000000000" pitchFamily="34" charset="0"/>
              </a:rPr>
              <a:t>end esempio2;</a:t>
            </a:r>
          </a:p>
        </p:txBody>
      </p:sp>
    </p:spTree>
    <p:extLst>
      <p:ext uri="{BB962C8B-B14F-4D97-AF65-F5344CB8AC3E}">
        <p14:creationId xmlns:p14="http://schemas.microsoft.com/office/powerpoint/2010/main" val="539256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B80F94-E471-9130-217F-39E5CC94AEAD}"/>
              </a:ext>
            </a:extLst>
          </p:cNvPr>
          <p:cNvSpPr>
            <a:spLocks noGrp="1"/>
          </p:cNvSpPr>
          <p:nvPr>
            <p:ph type="title"/>
          </p:nvPr>
        </p:nvSpPr>
        <p:spPr/>
        <p:txBody>
          <a:bodyPr>
            <a:normAutofit/>
          </a:bodyPr>
          <a:lstStyle/>
          <a:p>
            <a:r>
              <a:rPr lang="it-IT" dirty="0" err="1">
                <a:solidFill>
                  <a:srgbClr val="17375E"/>
                </a:solidFill>
                <a:latin typeface="Monaco" panose="020B0500000000000000" pitchFamily="34" charset="0"/>
                <a:cs typeface="Courier New" panose="02070309020205020404" pitchFamily="49" charset="0"/>
              </a:rPr>
              <a:t>Std_logic_vector</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entity</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r>
              <a:rPr lang="it-IT" dirty="0">
                <a:solidFill>
                  <a:srgbClr val="17375E"/>
                </a:solidFill>
                <a:latin typeface="Arial"/>
                <a:cs typeface="Arial"/>
              </a:rPr>
              <a:t>Il tipo di dato </a:t>
            </a:r>
            <a:r>
              <a:rPr lang="it-IT" sz="1600" b="1" dirty="0" err="1">
                <a:solidFill>
                  <a:srgbClr val="17375E"/>
                </a:solidFill>
                <a:latin typeface="Monaco"/>
                <a:cs typeface="Courier New"/>
              </a:rPr>
              <a:t>std_logic_vector</a:t>
            </a:r>
            <a:r>
              <a:rPr lang="it-IT" dirty="0">
                <a:solidFill>
                  <a:srgbClr val="17375E"/>
                </a:solidFill>
                <a:latin typeface="Arial"/>
                <a:cs typeface="Arial"/>
              </a:rPr>
              <a:t> serve per rappresentare un vettore (un bus) di valori </a:t>
            </a:r>
            <a:r>
              <a:rPr lang="it-IT" sz="1600" b="1" dirty="0" err="1">
                <a:solidFill>
                  <a:srgbClr val="17375E"/>
                </a:solidFill>
                <a:latin typeface="Monaco"/>
                <a:cs typeface="Courier New"/>
              </a:rPr>
              <a:t>std_logic</a:t>
            </a:r>
            <a:endParaRPr lang="it-IT" sz="1600" b="1" dirty="0">
              <a:solidFill>
                <a:srgbClr val="17375E"/>
              </a:solidFill>
              <a:latin typeface="Monaco"/>
              <a:cs typeface="Courier New"/>
            </a:endParaRPr>
          </a:p>
          <a:p>
            <a:r>
              <a:rPr lang="it-IT" dirty="0">
                <a:solidFill>
                  <a:srgbClr val="17375E"/>
                </a:solidFill>
                <a:latin typeface="Arial"/>
                <a:cs typeface="Arial"/>
              </a:rPr>
              <a:t>L’intervallo degli indici (estremi inclusi) viene specificato tramite le parole chiave </a:t>
            </a:r>
            <a:r>
              <a:rPr lang="it-IT" sz="1600" b="1" dirty="0" err="1">
                <a:solidFill>
                  <a:srgbClr val="17375E"/>
                </a:solidFill>
                <a:latin typeface="Monaco"/>
                <a:cs typeface="Courier New"/>
              </a:rPr>
              <a:t>downto</a:t>
            </a:r>
            <a:r>
              <a:rPr lang="it-IT" dirty="0">
                <a:solidFill>
                  <a:srgbClr val="17375E"/>
                </a:solidFill>
                <a:latin typeface="Arial"/>
                <a:cs typeface="Arial"/>
              </a:rPr>
              <a:t> (intervallo decrescente) o</a:t>
            </a:r>
            <a:r>
              <a:rPr lang="it-IT" b="1" dirty="0">
                <a:solidFill>
                  <a:srgbClr val="17375E"/>
                </a:solidFill>
                <a:latin typeface="Arial"/>
                <a:cs typeface="Arial"/>
              </a:rPr>
              <a:t> </a:t>
            </a:r>
            <a:r>
              <a:rPr lang="it-IT" sz="1600" b="1" dirty="0">
                <a:solidFill>
                  <a:srgbClr val="17375E"/>
                </a:solidFill>
                <a:latin typeface="Monaco" pitchFamily="2" charset="77"/>
                <a:cs typeface="Courier New"/>
              </a:rPr>
              <a:t>to</a:t>
            </a:r>
            <a:r>
              <a:rPr lang="it-IT" dirty="0">
                <a:solidFill>
                  <a:srgbClr val="17375E"/>
                </a:solidFill>
                <a:latin typeface="Arial"/>
                <a:cs typeface="Arial"/>
              </a:rPr>
              <a:t> (intervallo crescente)</a:t>
            </a:r>
            <a:endParaRPr lang="it-IT" sz="1800" dirty="0">
              <a:solidFill>
                <a:srgbClr val="17375E"/>
              </a:solidFill>
              <a:latin typeface="Arial"/>
              <a:cs typeface="Arial"/>
            </a:endParaRPr>
          </a:p>
        </p:txBody>
      </p:sp>
      <p:sp>
        <p:nvSpPr>
          <p:cNvPr id="6" name="Rettangolo 5"/>
          <p:cNvSpPr/>
          <p:nvPr/>
        </p:nvSpPr>
        <p:spPr>
          <a:xfrm>
            <a:off x="1034498" y="1973158"/>
            <a:ext cx="8183562" cy="1815882"/>
          </a:xfrm>
          <a:prstGeom prst="rect">
            <a:avLst/>
          </a:prstGeom>
        </p:spPr>
        <p:txBody>
          <a:bodyPr wrap="square">
            <a:spAutoFit/>
          </a:bodyPr>
          <a:lstStyle/>
          <a:p>
            <a:r>
              <a:rPr lang="en-US" sz="1600" b="1" dirty="0">
                <a:solidFill>
                  <a:srgbClr val="17375E"/>
                </a:solidFill>
                <a:latin typeface="Monaco" panose="020B0500000000000000" pitchFamily="34" charset="0"/>
              </a:rPr>
              <a:t>entity esempio2 is </a:t>
            </a:r>
          </a:p>
          <a:p>
            <a:r>
              <a:rPr lang="en-US" sz="1600" b="1" dirty="0">
                <a:solidFill>
                  <a:srgbClr val="17375E"/>
                </a:solidFill>
                <a:latin typeface="Monaco" panose="020B0500000000000000" pitchFamily="34" charset="0"/>
              </a:rPr>
              <a:t>  port(</a:t>
            </a:r>
          </a:p>
          <a:p>
            <a:r>
              <a:rPr lang="en-US" sz="1600" b="1" dirty="0">
                <a:solidFill>
                  <a:srgbClr val="17375E"/>
                </a:solidFill>
                <a:latin typeface="Monaco" panose="020B0500000000000000" pitchFamily="34" charset="0"/>
              </a:rPr>
              <a:t>    in1, in2, in3, in4: in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ctrl1: in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out1 : out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a:t>
            </a:r>
          </a:p>
          <a:p>
            <a:r>
              <a:rPr lang="en-US" sz="1600" b="1" dirty="0">
                <a:solidFill>
                  <a:srgbClr val="17375E"/>
                </a:solidFill>
                <a:latin typeface="Monaco" panose="020B0500000000000000" pitchFamily="34" charset="0"/>
              </a:rPr>
              <a:t>end esempio2;</a:t>
            </a:r>
          </a:p>
        </p:txBody>
      </p:sp>
      <p:sp>
        <p:nvSpPr>
          <p:cNvPr id="5" name="Rettangolo arrotondato 6">
            <a:extLst>
              <a:ext uri="{FF2B5EF4-FFF2-40B4-BE49-F238E27FC236}">
                <a16:creationId xmlns:a16="http://schemas.microsoft.com/office/drawing/2014/main" id="{A3974D0C-271B-2E2F-5175-998A8BA92BB6}"/>
              </a:ext>
            </a:extLst>
          </p:cNvPr>
          <p:cNvSpPr/>
          <p:nvPr/>
        </p:nvSpPr>
        <p:spPr>
          <a:xfrm>
            <a:off x="1513204" y="2491545"/>
            <a:ext cx="6624736" cy="79343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99362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condizionale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25B5201B-125A-CFCD-F3D5-A67725F1AFBC}"/>
              </a:ext>
            </a:extLst>
          </p:cNvPr>
          <p:cNvSpPr/>
          <p:nvPr/>
        </p:nvSpPr>
        <p:spPr>
          <a:xfrm>
            <a:off x="1027763" y="1973158"/>
            <a:ext cx="5988492" cy="1815882"/>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out1 &lt;= in1 when ctrl1 = "00" else</a:t>
            </a:r>
          </a:p>
          <a:p>
            <a:r>
              <a:rPr lang="en-US" sz="1600" b="1" dirty="0">
                <a:solidFill>
                  <a:srgbClr val="17375E"/>
                </a:solidFill>
                <a:latin typeface="Monaco" panose="020B0500000000000000" pitchFamily="34" charset="0"/>
              </a:rPr>
              <a:t>          in2 when ctrl1 = "01" else</a:t>
            </a:r>
          </a:p>
          <a:p>
            <a:r>
              <a:rPr lang="en-US" sz="1600" b="1" dirty="0">
                <a:solidFill>
                  <a:srgbClr val="17375E"/>
                </a:solidFill>
                <a:latin typeface="Monaco" panose="020B0500000000000000" pitchFamily="34" charset="0"/>
              </a:rPr>
              <a:t>          in3 when ctrl1 = "10" else</a:t>
            </a:r>
          </a:p>
          <a:p>
            <a:r>
              <a:rPr lang="en-US" sz="1600" b="1" dirty="0">
                <a:solidFill>
                  <a:srgbClr val="17375E"/>
                </a:solidFill>
                <a:latin typeface="Monaco" panose="020B0500000000000000" pitchFamily="34" charset="0"/>
              </a:rPr>
              <a:t>          in4;        </a:t>
            </a:r>
          </a:p>
          <a:p>
            <a:r>
              <a:rPr lang="en-US" sz="1600" b="1" dirty="0">
                <a:solidFill>
                  <a:srgbClr val="17375E"/>
                </a:solidFill>
                <a:latin typeface="Monaco" panose="020B0500000000000000" pitchFamily="34" charset="0"/>
              </a:rPr>
              <a:t>end dataflow;</a:t>
            </a:r>
          </a:p>
        </p:txBody>
      </p:sp>
    </p:spTree>
    <p:extLst>
      <p:ext uri="{BB962C8B-B14F-4D97-AF65-F5344CB8AC3E}">
        <p14:creationId xmlns:p14="http://schemas.microsoft.com/office/powerpoint/2010/main" val="2023536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condizionale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rPr>
              <a:t>Istruzione di assegnamento condizionale</a:t>
            </a:r>
          </a:p>
          <a:p>
            <a:r>
              <a:rPr lang="it-IT" dirty="0">
                <a:solidFill>
                  <a:srgbClr val="17375E"/>
                </a:solidFill>
                <a:latin typeface="Arial"/>
                <a:cs typeface="Arial"/>
              </a:rPr>
              <a:t>La condizione restituisce </a:t>
            </a:r>
            <a:r>
              <a:rPr lang="it-IT" sz="1600" b="1" dirty="0" err="1">
                <a:solidFill>
                  <a:srgbClr val="17375E"/>
                </a:solidFill>
                <a:latin typeface="Monaco"/>
                <a:cs typeface="Courier New"/>
              </a:rPr>
              <a:t>true</a:t>
            </a:r>
            <a:r>
              <a:rPr lang="it-IT" dirty="0">
                <a:solidFill>
                  <a:srgbClr val="17375E"/>
                </a:solidFill>
                <a:latin typeface="Arial"/>
                <a:cs typeface="Arial"/>
              </a:rPr>
              <a:t> o </a:t>
            </a:r>
            <a:r>
              <a:rPr lang="it-IT" sz="1600" b="1" dirty="0">
                <a:solidFill>
                  <a:srgbClr val="17375E"/>
                </a:solidFill>
                <a:latin typeface="Monaco"/>
                <a:cs typeface="Courier New"/>
              </a:rPr>
              <a:t>false</a:t>
            </a:r>
            <a:r>
              <a:rPr lang="it-IT" dirty="0">
                <a:solidFill>
                  <a:srgbClr val="17375E"/>
                </a:solidFill>
                <a:latin typeface="Arial"/>
                <a:cs typeface="Arial"/>
              </a:rPr>
              <a:t> (tipo </a:t>
            </a:r>
            <a:r>
              <a:rPr lang="it-IT" sz="1600" b="1" dirty="0" err="1">
                <a:solidFill>
                  <a:srgbClr val="17375E"/>
                </a:solidFill>
                <a:latin typeface="Monaco"/>
                <a:cs typeface="Courier New"/>
              </a:rPr>
              <a:t>boolean</a:t>
            </a:r>
            <a:r>
              <a:rPr lang="it-IT" dirty="0">
                <a:solidFill>
                  <a:srgbClr val="17375E"/>
                </a:solidFill>
                <a:latin typeface="Arial"/>
                <a:cs typeface="Arial"/>
              </a:rPr>
              <a:t>)</a:t>
            </a:r>
          </a:p>
          <a:p>
            <a:r>
              <a:rPr lang="it-IT" dirty="0">
                <a:solidFill>
                  <a:srgbClr val="17375E"/>
                </a:solidFill>
              </a:rPr>
              <a:t>Viene assegnato il valore corrispondente alla prima condizione vera</a:t>
            </a: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25B5201B-125A-CFCD-F3D5-A67725F1AFBC}"/>
              </a:ext>
            </a:extLst>
          </p:cNvPr>
          <p:cNvSpPr/>
          <p:nvPr/>
        </p:nvSpPr>
        <p:spPr>
          <a:xfrm>
            <a:off x="1027763" y="1973158"/>
            <a:ext cx="5988492" cy="1815882"/>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out1 &lt;= in1 when ctrl1 = "00" else</a:t>
            </a:r>
          </a:p>
          <a:p>
            <a:r>
              <a:rPr lang="en-US" sz="1600" b="1" dirty="0">
                <a:solidFill>
                  <a:srgbClr val="17375E"/>
                </a:solidFill>
                <a:latin typeface="Monaco" panose="020B0500000000000000" pitchFamily="34" charset="0"/>
              </a:rPr>
              <a:t>          in2 when ctrl1 = "01" else</a:t>
            </a:r>
          </a:p>
          <a:p>
            <a:r>
              <a:rPr lang="en-US" sz="1600" b="1" dirty="0">
                <a:solidFill>
                  <a:srgbClr val="17375E"/>
                </a:solidFill>
                <a:latin typeface="Monaco" panose="020B0500000000000000" pitchFamily="34" charset="0"/>
              </a:rPr>
              <a:t>          in3 when ctrl1 = "10" else</a:t>
            </a:r>
          </a:p>
          <a:p>
            <a:r>
              <a:rPr lang="en-US" sz="1600" b="1" dirty="0">
                <a:solidFill>
                  <a:srgbClr val="17375E"/>
                </a:solidFill>
                <a:latin typeface="Monaco" panose="020B0500000000000000" pitchFamily="34" charset="0"/>
              </a:rPr>
              <a:t>          in4;        </a:t>
            </a:r>
          </a:p>
          <a:p>
            <a:r>
              <a:rPr lang="en-US" sz="1600" b="1" dirty="0">
                <a:solidFill>
                  <a:srgbClr val="17375E"/>
                </a:solidFill>
                <a:latin typeface="Monaco" panose="020B0500000000000000" pitchFamily="34" charset="0"/>
              </a:rPr>
              <a:t>end dataflow;</a:t>
            </a:r>
          </a:p>
        </p:txBody>
      </p:sp>
      <p:sp>
        <p:nvSpPr>
          <p:cNvPr id="5" name="Rettangolo arrotondato 5">
            <a:extLst>
              <a:ext uri="{FF2B5EF4-FFF2-40B4-BE49-F238E27FC236}">
                <a16:creationId xmlns:a16="http://schemas.microsoft.com/office/drawing/2014/main" id="{886AF222-37CD-7E3B-7201-33386749A870}"/>
              </a:ext>
            </a:extLst>
          </p:cNvPr>
          <p:cNvSpPr/>
          <p:nvPr/>
        </p:nvSpPr>
        <p:spPr>
          <a:xfrm>
            <a:off x="1327623" y="2492897"/>
            <a:ext cx="4248472" cy="10081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Connettore 2 5">
            <a:extLst>
              <a:ext uri="{FF2B5EF4-FFF2-40B4-BE49-F238E27FC236}">
                <a16:creationId xmlns:a16="http://schemas.microsoft.com/office/drawing/2014/main" id="{51439A85-0227-3AF3-FE8D-A9FB833B9103}"/>
              </a:ext>
            </a:extLst>
          </p:cNvPr>
          <p:cNvCxnSpPr>
            <a:cxnSpLocks/>
          </p:cNvCxnSpPr>
          <p:nvPr/>
        </p:nvCxnSpPr>
        <p:spPr>
          <a:xfrm flipH="1">
            <a:off x="2695775" y="3501008"/>
            <a:ext cx="648072" cy="560208"/>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9725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condizionale</a:t>
            </a:r>
            <a:endParaRPr lang="it-IT" dirty="0"/>
          </a:p>
        </p:txBody>
      </p:sp>
      <p:sp>
        <p:nvSpPr>
          <p:cNvPr id="3" name="Segnaposto contenuto 2"/>
          <p:cNvSpPr>
            <a:spLocks noGrp="1"/>
          </p:cNvSpPr>
          <p:nvPr>
            <p:ph idx="1"/>
          </p:nvPr>
        </p:nvSpPr>
        <p:spPr>
          <a:xfrm>
            <a:off x="681038" y="1406776"/>
            <a:ext cx="8543925" cy="4902544"/>
          </a:xfrm>
          <a:prstGeom prst="rect">
            <a:avLst/>
          </a:prstGeom>
        </p:spPr>
        <p:txBody>
          <a:bodyPr lIns="91440" tIns="45720" rIns="91440" bIns="45720" anchor="t">
            <a:normAutofit/>
          </a:bodyPr>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latin typeface="Arial"/>
                <a:cs typeface="Arial"/>
              </a:rPr>
              <a:t>I tipi </a:t>
            </a:r>
            <a:r>
              <a:rPr lang="it-IT" sz="1600" b="1" dirty="0" err="1">
                <a:solidFill>
                  <a:srgbClr val="17375E"/>
                </a:solidFill>
                <a:latin typeface="Monaco"/>
                <a:cs typeface="Courier New"/>
              </a:rPr>
              <a:t>std_logic</a:t>
            </a:r>
            <a:r>
              <a:rPr lang="it-IT" dirty="0">
                <a:solidFill>
                  <a:srgbClr val="17375E"/>
                </a:solidFill>
                <a:latin typeface="Arial"/>
                <a:cs typeface="Arial"/>
              </a:rPr>
              <a:t> e </a:t>
            </a:r>
            <a:r>
              <a:rPr lang="it-IT" sz="1600" b="1" dirty="0" err="1">
                <a:solidFill>
                  <a:srgbClr val="17375E"/>
                </a:solidFill>
                <a:latin typeface="Monaco"/>
                <a:cs typeface="Courier New"/>
              </a:rPr>
              <a:t>std_logic_vector</a:t>
            </a:r>
            <a:r>
              <a:rPr lang="it-IT" dirty="0">
                <a:solidFill>
                  <a:srgbClr val="17375E"/>
                </a:solidFill>
                <a:latin typeface="Arial"/>
                <a:cs typeface="Arial"/>
              </a:rPr>
              <a:t> supportano le operazioni relazionali </a:t>
            </a:r>
            <a:br>
              <a:rPr lang="it-IT" dirty="0">
                <a:solidFill>
                  <a:srgbClr val="17375E"/>
                </a:solidFill>
                <a:latin typeface="Arial"/>
                <a:cs typeface="Arial"/>
              </a:rPr>
            </a:br>
            <a:r>
              <a:rPr lang="it-IT" sz="1600" b="1" dirty="0">
                <a:solidFill>
                  <a:srgbClr val="17375E"/>
                </a:solidFill>
                <a:latin typeface="Monaco"/>
                <a:cs typeface="Courier New"/>
              </a:rPr>
              <a:t>=</a:t>
            </a:r>
            <a:r>
              <a:rPr lang="it-IT" dirty="0">
                <a:solidFill>
                  <a:srgbClr val="17375E"/>
                </a:solidFill>
              </a:rPr>
              <a:t>, </a:t>
            </a:r>
            <a:r>
              <a:rPr lang="it-IT" sz="1600" b="1" dirty="0">
                <a:solidFill>
                  <a:srgbClr val="17375E"/>
                </a:solidFill>
                <a:latin typeface="Monaco"/>
                <a:cs typeface="Courier New"/>
              </a:rPr>
              <a:t>/=</a:t>
            </a:r>
            <a:r>
              <a:rPr lang="it-IT" sz="1600" dirty="0">
                <a:solidFill>
                  <a:srgbClr val="17375E"/>
                </a:solidFill>
              </a:rPr>
              <a:t>, </a:t>
            </a:r>
            <a:r>
              <a:rPr lang="it-IT" sz="1600" b="1" dirty="0">
                <a:solidFill>
                  <a:srgbClr val="17375E"/>
                </a:solidFill>
                <a:latin typeface="Monaco"/>
                <a:cs typeface="Courier New"/>
              </a:rPr>
              <a:t>&lt;</a:t>
            </a:r>
            <a:r>
              <a:rPr lang="it-IT" sz="1600" dirty="0">
                <a:solidFill>
                  <a:srgbClr val="17375E"/>
                </a:solidFill>
              </a:rPr>
              <a:t>, </a:t>
            </a:r>
            <a:r>
              <a:rPr lang="it-IT" sz="1600" b="1" dirty="0">
                <a:solidFill>
                  <a:srgbClr val="17375E"/>
                </a:solidFill>
                <a:latin typeface="Monaco"/>
                <a:cs typeface="Courier New"/>
              </a:rPr>
              <a:t>&gt;</a:t>
            </a:r>
            <a:r>
              <a:rPr lang="it-IT" sz="1600" dirty="0">
                <a:solidFill>
                  <a:srgbClr val="17375E"/>
                </a:solidFill>
              </a:rPr>
              <a:t>, </a:t>
            </a:r>
            <a:r>
              <a:rPr lang="it-IT" sz="1600" b="1" dirty="0">
                <a:solidFill>
                  <a:srgbClr val="17375E"/>
                </a:solidFill>
                <a:latin typeface="Monaco"/>
                <a:cs typeface="Courier New"/>
              </a:rPr>
              <a:t>&lt;=</a:t>
            </a:r>
            <a:r>
              <a:rPr lang="it-IT" sz="1600" dirty="0">
                <a:solidFill>
                  <a:srgbClr val="17375E"/>
                </a:solidFill>
              </a:rPr>
              <a:t> e </a:t>
            </a:r>
            <a:r>
              <a:rPr lang="it-IT" sz="1600" b="1" dirty="0">
                <a:solidFill>
                  <a:srgbClr val="17375E"/>
                </a:solidFill>
                <a:latin typeface="Monaco"/>
                <a:cs typeface="Courier New"/>
              </a:rPr>
              <a:t>&gt;=</a:t>
            </a:r>
            <a:r>
              <a:rPr lang="it-IT" b="1" dirty="0">
                <a:solidFill>
                  <a:srgbClr val="17375E"/>
                </a:solidFill>
                <a:latin typeface="Monaco"/>
                <a:cs typeface="Courier New"/>
              </a:rPr>
              <a:t> </a:t>
            </a:r>
            <a:endParaRPr lang="it-IT" sz="2000" b="1" dirty="0">
              <a:solidFill>
                <a:srgbClr val="17375E"/>
              </a:solidFill>
              <a:latin typeface="Monaco" panose="020B0500000000000000" pitchFamily="34" charset="0"/>
              <a:cs typeface="Courier New" panose="02070309020205020404" pitchFamily="49" charset="0"/>
            </a:endParaRPr>
          </a:p>
          <a:p>
            <a:r>
              <a:rPr lang="it-IT" dirty="0">
                <a:solidFill>
                  <a:srgbClr val="17375E"/>
                </a:solidFill>
              </a:rPr>
              <a:t>L’operazione viene eseguita bit per bit da sinistra verso destra (come se i vettori rappresentassero dei valori binari naturali)</a:t>
            </a:r>
          </a:p>
          <a:p>
            <a:r>
              <a:rPr lang="it-IT" dirty="0">
                <a:solidFill>
                  <a:srgbClr val="17375E"/>
                </a:solidFill>
              </a:rPr>
              <a:t>I vettori operandi devono avere la stessa dimensione </a:t>
            </a:r>
          </a:p>
          <a:p>
            <a:pPr lvl="1"/>
            <a:r>
              <a:rPr lang="it-IT" dirty="0">
                <a:solidFill>
                  <a:srgbClr val="17375E"/>
                </a:solidFill>
              </a:rPr>
              <a:t>Tralasciamo il caso di operandi di dimensione diversa</a:t>
            </a:r>
          </a:p>
        </p:txBody>
      </p:sp>
      <p:sp>
        <p:nvSpPr>
          <p:cNvPr id="8" name="Rettangolo 7">
            <a:extLst>
              <a:ext uri="{FF2B5EF4-FFF2-40B4-BE49-F238E27FC236}">
                <a16:creationId xmlns:a16="http://schemas.microsoft.com/office/drawing/2014/main" id="{25B5201B-125A-CFCD-F3D5-A67725F1AFBC}"/>
              </a:ext>
            </a:extLst>
          </p:cNvPr>
          <p:cNvSpPr/>
          <p:nvPr/>
        </p:nvSpPr>
        <p:spPr>
          <a:xfrm>
            <a:off x="1026628" y="1973158"/>
            <a:ext cx="5988492" cy="1815882"/>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out1 &lt;= in1 when ctrl1 = "00" else</a:t>
            </a:r>
          </a:p>
          <a:p>
            <a:r>
              <a:rPr lang="en-US" sz="1600" b="1" dirty="0">
                <a:solidFill>
                  <a:srgbClr val="17375E"/>
                </a:solidFill>
                <a:latin typeface="Monaco" panose="020B0500000000000000" pitchFamily="34" charset="0"/>
              </a:rPr>
              <a:t>          in2 when ctrl1 = "01" else</a:t>
            </a:r>
          </a:p>
          <a:p>
            <a:r>
              <a:rPr lang="en-US" sz="1600" b="1" dirty="0">
                <a:solidFill>
                  <a:srgbClr val="17375E"/>
                </a:solidFill>
                <a:latin typeface="Monaco" panose="020B0500000000000000" pitchFamily="34" charset="0"/>
              </a:rPr>
              <a:t>          in3 when ctrl1 = "10" else</a:t>
            </a:r>
          </a:p>
          <a:p>
            <a:r>
              <a:rPr lang="en-US" sz="1600" b="1" dirty="0">
                <a:solidFill>
                  <a:srgbClr val="17375E"/>
                </a:solidFill>
                <a:latin typeface="Monaco" panose="020B0500000000000000" pitchFamily="34" charset="0"/>
              </a:rPr>
              <a:t>          in4;        </a:t>
            </a:r>
          </a:p>
          <a:p>
            <a:r>
              <a:rPr lang="en-US" sz="1600" b="1" dirty="0">
                <a:solidFill>
                  <a:srgbClr val="17375E"/>
                </a:solidFill>
                <a:latin typeface="Monaco" panose="020B0500000000000000" pitchFamily="34" charset="0"/>
              </a:rPr>
              <a:t>end dataflow;</a:t>
            </a:r>
          </a:p>
        </p:txBody>
      </p:sp>
      <p:sp>
        <p:nvSpPr>
          <p:cNvPr id="5" name="Rettangolo arrotondato 5">
            <a:extLst>
              <a:ext uri="{FF2B5EF4-FFF2-40B4-BE49-F238E27FC236}">
                <a16:creationId xmlns:a16="http://schemas.microsoft.com/office/drawing/2014/main" id="{886AF222-37CD-7E3B-7201-33386749A870}"/>
              </a:ext>
            </a:extLst>
          </p:cNvPr>
          <p:cNvSpPr/>
          <p:nvPr/>
        </p:nvSpPr>
        <p:spPr>
          <a:xfrm>
            <a:off x="1326488" y="2492897"/>
            <a:ext cx="4248472" cy="10081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Connettore 2 5">
            <a:extLst>
              <a:ext uri="{FF2B5EF4-FFF2-40B4-BE49-F238E27FC236}">
                <a16:creationId xmlns:a16="http://schemas.microsoft.com/office/drawing/2014/main" id="{51439A85-0227-3AF3-FE8D-A9FB833B9103}"/>
              </a:ext>
            </a:extLst>
          </p:cNvPr>
          <p:cNvCxnSpPr>
            <a:cxnSpLocks/>
          </p:cNvCxnSpPr>
          <p:nvPr/>
        </p:nvCxnSpPr>
        <p:spPr>
          <a:xfrm flipH="1">
            <a:off x="2893102" y="3501008"/>
            <a:ext cx="449610" cy="636277"/>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2933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condizionale</a:t>
            </a:r>
            <a:endParaRPr lang="it-IT" dirty="0"/>
          </a:p>
        </p:txBody>
      </p:sp>
      <p:sp>
        <p:nvSpPr>
          <p:cNvPr id="3" name="Segnaposto contenuto 2"/>
          <p:cNvSpPr>
            <a:spLocks noGrp="1"/>
          </p:cNvSpPr>
          <p:nvPr>
            <p:ph idx="1"/>
          </p:nvPr>
        </p:nvSpPr>
        <p:spPr>
          <a:xfrm>
            <a:off x="681038" y="1406776"/>
            <a:ext cx="8543925" cy="4902544"/>
          </a:xfrm>
          <a:prstGeom prst="rect">
            <a:avLst/>
          </a:prstGeom>
        </p:spPr>
        <p:txBody>
          <a:bodyPr lIns="91440" tIns="45720" rIns="91440" bIns="45720" anchor="t">
            <a:normAutofit/>
          </a:bodyPr>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latin typeface="Arial"/>
                <a:cs typeface="Arial"/>
              </a:rPr>
              <a:t>I valori </a:t>
            </a:r>
            <a:r>
              <a:rPr lang="it-IT" sz="1600" b="1" dirty="0" err="1">
                <a:solidFill>
                  <a:srgbClr val="17375E"/>
                </a:solidFill>
                <a:latin typeface="Monaco"/>
                <a:cs typeface="Courier New"/>
              </a:rPr>
              <a:t>std_logic_vector</a:t>
            </a:r>
            <a:r>
              <a:rPr lang="it-IT" dirty="0">
                <a:solidFill>
                  <a:srgbClr val="17375E"/>
                </a:solidFill>
                <a:latin typeface="Arial"/>
                <a:cs typeface="Arial"/>
              </a:rPr>
              <a:t> sono indicati tra doppi apici</a:t>
            </a:r>
          </a:p>
          <a:p>
            <a:r>
              <a:rPr lang="it-IT" dirty="0">
                <a:solidFill>
                  <a:srgbClr val="17375E"/>
                </a:solidFill>
                <a:latin typeface="Arial"/>
                <a:cs typeface="Arial"/>
              </a:rPr>
              <a:t>È possibile esprimere condizioni più complesse mediante gli operatori </a:t>
            </a:r>
            <a:r>
              <a:rPr lang="it-IT" dirty="0" err="1">
                <a:solidFill>
                  <a:srgbClr val="17375E"/>
                </a:solidFill>
                <a:latin typeface="Arial"/>
                <a:cs typeface="Arial"/>
              </a:rPr>
              <a:t>logic</a:t>
            </a:r>
            <a:r>
              <a:rPr lang="it-IT" dirty="0">
                <a:solidFill>
                  <a:srgbClr val="17375E"/>
                </a:solidFill>
                <a:latin typeface="Arial"/>
                <a:cs typeface="Arial"/>
              </a:rPr>
              <a:t> </a:t>
            </a:r>
            <a:r>
              <a:rPr lang="it-IT" sz="1600" dirty="0">
                <a:solidFill>
                  <a:srgbClr val="17375E"/>
                </a:solidFill>
                <a:latin typeface="Monaco" pitchFamily="2" charset="77"/>
                <a:cs typeface="Arial"/>
              </a:rPr>
              <a:t>and</a:t>
            </a:r>
            <a:r>
              <a:rPr lang="it-IT" dirty="0">
                <a:solidFill>
                  <a:srgbClr val="17375E"/>
                </a:solidFill>
                <a:latin typeface="Arial"/>
                <a:cs typeface="Arial"/>
              </a:rPr>
              <a:t>, </a:t>
            </a:r>
            <a:r>
              <a:rPr lang="it-IT" sz="1600" dirty="0">
                <a:solidFill>
                  <a:srgbClr val="17375E"/>
                </a:solidFill>
                <a:latin typeface="Monaco" pitchFamily="2" charset="77"/>
                <a:cs typeface="Arial"/>
              </a:rPr>
              <a:t>or</a:t>
            </a:r>
            <a:r>
              <a:rPr lang="it-IT" dirty="0">
                <a:solidFill>
                  <a:srgbClr val="17375E"/>
                </a:solidFill>
                <a:latin typeface="Arial"/>
                <a:cs typeface="Arial"/>
              </a:rPr>
              <a:t>, </a:t>
            </a:r>
            <a:r>
              <a:rPr lang="it-IT" sz="1600" dirty="0" err="1">
                <a:solidFill>
                  <a:srgbClr val="17375E"/>
                </a:solidFill>
                <a:latin typeface="Monaco" pitchFamily="2" charset="77"/>
                <a:cs typeface="Arial"/>
              </a:rPr>
              <a:t>not</a:t>
            </a:r>
            <a:r>
              <a:rPr lang="it-IT" dirty="0">
                <a:solidFill>
                  <a:srgbClr val="17375E"/>
                </a:solidFill>
                <a:latin typeface="Arial"/>
                <a:cs typeface="Arial"/>
              </a:rPr>
              <a:t> , …</a:t>
            </a:r>
          </a:p>
          <a:p>
            <a:r>
              <a:rPr lang="it-IT" b="1" dirty="0">
                <a:solidFill>
                  <a:srgbClr val="17375E"/>
                </a:solidFill>
                <a:latin typeface="Arial"/>
                <a:cs typeface="Arial"/>
              </a:rPr>
              <a:t>Attenzione</a:t>
            </a:r>
            <a:r>
              <a:rPr lang="it-IT" dirty="0">
                <a:solidFill>
                  <a:srgbClr val="17375E"/>
                </a:solidFill>
                <a:latin typeface="Arial"/>
                <a:cs typeface="Arial"/>
              </a:rPr>
              <a:t>: un valore </a:t>
            </a:r>
            <a:r>
              <a:rPr lang="it-IT" sz="1600" b="1" dirty="0" err="1">
                <a:solidFill>
                  <a:srgbClr val="17375E"/>
                </a:solidFill>
                <a:latin typeface="Monaco"/>
                <a:cs typeface="Courier New"/>
              </a:rPr>
              <a:t>boolean</a:t>
            </a:r>
            <a:r>
              <a:rPr lang="it-IT" dirty="0">
                <a:solidFill>
                  <a:srgbClr val="17375E"/>
                </a:solidFill>
                <a:latin typeface="Arial"/>
                <a:cs typeface="Arial"/>
              </a:rPr>
              <a:t> non può essere assegnato ad un segnale </a:t>
            </a:r>
            <a:r>
              <a:rPr lang="it-IT" sz="1600" b="1" dirty="0" err="1">
                <a:solidFill>
                  <a:srgbClr val="17375E"/>
                </a:solidFill>
                <a:latin typeface="Monaco"/>
                <a:cs typeface="Courier New"/>
              </a:rPr>
              <a:t>std_logic</a:t>
            </a:r>
            <a:r>
              <a:rPr lang="it-IT" dirty="0">
                <a:solidFill>
                  <a:srgbClr val="17375E"/>
                </a:solidFill>
                <a:latin typeface="Arial"/>
                <a:cs typeface="Arial"/>
              </a:rPr>
              <a:t> (VHDL è un linguaggio fortemente tipizzato!)</a:t>
            </a:r>
          </a:p>
          <a:p>
            <a:pPr marL="0" indent="0">
              <a:buNone/>
            </a:pPr>
            <a:endParaRPr lang="it-IT" dirty="0">
              <a:solidFill>
                <a:srgbClr val="17375E"/>
              </a:solidFill>
              <a:latin typeface="Arial"/>
              <a:cs typeface="Arial"/>
            </a:endParaRPr>
          </a:p>
        </p:txBody>
      </p:sp>
      <p:sp>
        <p:nvSpPr>
          <p:cNvPr id="8" name="Rettangolo 7">
            <a:extLst>
              <a:ext uri="{FF2B5EF4-FFF2-40B4-BE49-F238E27FC236}">
                <a16:creationId xmlns:a16="http://schemas.microsoft.com/office/drawing/2014/main" id="{25B5201B-125A-CFCD-F3D5-A67725F1AFBC}"/>
              </a:ext>
            </a:extLst>
          </p:cNvPr>
          <p:cNvSpPr/>
          <p:nvPr/>
        </p:nvSpPr>
        <p:spPr>
          <a:xfrm>
            <a:off x="1026628" y="1973158"/>
            <a:ext cx="5988492" cy="1815882"/>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out1 &lt;= in1 when ctrl1 = "00" else</a:t>
            </a:r>
          </a:p>
          <a:p>
            <a:r>
              <a:rPr lang="en-US" sz="1600" b="1" dirty="0">
                <a:solidFill>
                  <a:srgbClr val="17375E"/>
                </a:solidFill>
                <a:latin typeface="Monaco" panose="020B0500000000000000" pitchFamily="34" charset="0"/>
              </a:rPr>
              <a:t>          in2 when ctrl1 = "01" else</a:t>
            </a:r>
          </a:p>
          <a:p>
            <a:r>
              <a:rPr lang="en-US" sz="1600" b="1" dirty="0">
                <a:solidFill>
                  <a:srgbClr val="17375E"/>
                </a:solidFill>
                <a:latin typeface="Monaco" panose="020B0500000000000000" pitchFamily="34" charset="0"/>
              </a:rPr>
              <a:t>          in3 when ctrl1 = "10" else</a:t>
            </a:r>
          </a:p>
          <a:p>
            <a:r>
              <a:rPr lang="en-US" sz="1600" b="1" dirty="0">
                <a:solidFill>
                  <a:srgbClr val="17375E"/>
                </a:solidFill>
                <a:latin typeface="Monaco" panose="020B0500000000000000" pitchFamily="34" charset="0"/>
              </a:rPr>
              <a:t>          in4;        </a:t>
            </a:r>
          </a:p>
          <a:p>
            <a:r>
              <a:rPr lang="en-US" sz="1600" b="1" dirty="0">
                <a:solidFill>
                  <a:srgbClr val="17375E"/>
                </a:solidFill>
                <a:latin typeface="Monaco" panose="020B0500000000000000" pitchFamily="34" charset="0"/>
              </a:rPr>
              <a:t>end dataflow;</a:t>
            </a:r>
          </a:p>
        </p:txBody>
      </p:sp>
      <p:sp>
        <p:nvSpPr>
          <p:cNvPr id="7" name="Rettangolo arrotondato 11">
            <a:extLst>
              <a:ext uri="{FF2B5EF4-FFF2-40B4-BE49-F238E27FC236}">
                <a16:creationId xmlns:a16="http://schemas.microsoft.com/office/drawing/2014/main" id="{1209E230-6C8C-885F-A0DB-4AACEC498335}"/>
              </a:ext>
            </a:extLst>
          </p:cNvPr>
          <p:cNvSpPr/>
          <p:nvPr/>
        </p:nvSpPr>
        <p:spPr>
          <a:xfrm>
            <a:off x="4386896" y="2976948"/>
            <a:ext cx="539992" cy="254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Connettore 2 8">
            <a:extLst>
              <a:ext uri="{FF2B5EF4-FFF2-40B4-BE49-F238E27FC236}">
                <a16:creationId xmlns:a16="http://schemas.microsoft.com/office/drawing/2014/main" id="{4169C3B3-FCE3-2468-FA21-C497A8A5E957}"/>
              </a:ext>
            </a:extLst>
          </p:cNvPr>
          <p:cNvCxnSpPr>
            <a:cxnSpLocks/>
            <a:stCxn id="7" idx="2"/>
          </p:cNvCxnSpPr>
          <p:nvPr/>
        </p:nvCxnSpPr>
        <p:spPr>
          <a:xfrm flipH="1">
            <a:off x="3474720" y="3230948"/>
            <a:ext cx="1182172" cy="914332"/>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9424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condizionale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rPr>
              <a:t>È necessario che le condizioni coprano tutti i casi possibili:</a:t>
            </a:r>
          </a:p>
          <a:p>
            <a:pPr lvl="1"/>
            <a:r>
              <a:rPr lang="it-IT" dirty="0">
                <a:solidFill>
                  <a:srgbClr val="17375E"/>
                </a:solidFill>
              </a:rPr>
              <a:t>Per un circuito combinatorio ad ogni combinazione di valori di ingressi è definita l’uscita</a:t>
            </a:r>
          </a:p>
          <a:p>
            <a:pPr lvl="1"/>
            <a:r>
              <a:rPr lang="it-IT" kern="0" dirty="0">
                <a:solidFill>
                  <a:srgbClr val="17375E"/>
                </a:solidFill>
                <a:latin typeface="Arial"/>
                <a:cs typeface="Arial"/>
              </a:rPr>
              <a:t>Nel caso l’uscita sia </a:t>
            </a:r>
            <a:r>
              <a:rPr lang="it-IT" kern="0" dirty="0" err="1">
                <a:solidFill>
                  <a:srgbClr val="17375E"/>
                </a:solidFill>
                <a:latin typeface="Arial"/>
                <a:cs typeface="Arial"/>
              </a:rPr>
              <a:t>don’t</a:t>
            </a:r>
            <a:r>
              <a:rPr lang="it-IT" kern="0" dirty="0">
                <a:solidFill>
                  <a:srgbClr val="17375E"/>
                </a:solidFill>
                <a:latin typeface="Arial"/>
                <a:cs typeface="Arial"/>
              </a:rPr>
              <a:t> care va esplicitato il corrispondente valore </a:t>
            </a:r>
            <a:r>
              <a:rPr lang="it-IT" sz="1600" b="1" kern="0" dirty="0">
                <a:solidFill>
                  <a:srgbClr val="17375E"/>
                </a:solidFill>
                <a:latin typeface="Monaco" pitchFamily="2" charset="77"/>
                <a:cs typeface="Courier New"/>
              </a:rPr>
              <a:t>'-'</a:t>
            </a:r>
            <a:endParaRPr lang="it-IT" sz="1600" b="1" dirty="0">
              <a:solidFill>
                <a:srgbClr val="17375E"/>
              </a:solidFill>
              <a:latin typeface="Monaco" pitchFamily="2" charset="77"/>
              <a:cs typeface="Courier New"/>
            </a:endParaRPr>
          </a:p>
          <a:p>
            <a:pPr lvl="1"/>
            <a:r>
              <a:rPr lang="it-IT" dirty="0">
                <a:solidFill>
                  <a:srgbClr val="17375E"/>
                </a:solidFill>
                <a:latin typeface="Arial"/>
                <a:cs typeface="Arial"/>
              </a:rPr>
              <a:t>Quindi è necessario specificare l’ultimo </a:t>
            </a:r>
            <a:r>
              <a:rPr lang="it-IT" sz="1600" b="1" dirty="0">
                <a:solidFill>
                  <a:srgbClr val="17375E"/>
                </a:solidFill>
                <a:latin typeface="Monaco"/>
                <a:cs typeface="Courier New"/>
              </a:rPr>
              <a:t>else</a:t>
            </a: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25B5201B-125A-CFCD-F3D5-A67725F1AFBC}"/>
              </a:ext>
            </a:extLst>
          </p:cNvPr>
          <p:cNvSpPr/>
          <p:nvPr/>
        </p:nvSpPr>
        <p:spPr>
          <a:xfrm>
            <a:off x="1026628" y="1973158"/>
            <a:ext cx="5988492" cy="1815882"/>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out1 &lt;= in1 when ctrl1 = "00" else</a:t>
            </a:r>
          </a:p>
          <a:p>
            <a:r>
              <a:rPr lang="en-US" sz="1600" b="1" dirty="0">
                <a:solidFill>
                  <a:srgbClr val="17375E"/>
                </a:solidFill>
                <a:latin typeface="Monaco" panose="020B0500000000000000" pitchFamily="34" charset="0"/>
              </a:rPr>
              <a:t>          in2 when ctrl1 = "01" else</a:t>
            </a:r>
          </a:p>
          <a:p>
            <a:r>
              <a:rPr lang="en-US" sz="1600" b="1" dirty="0">
                <a:solidFill>
                  <a:srgbClr val="17375E"/>
                </a:solidFill>
                <a:latin typeface="Monaco" panose="020B0500000000000000" pitchFamily="34" charset="0"/>
              </a:rPr>
              <a:t>          in3 when ctrl1 = "10" else</a:t>
            </a:r>
          </a:p>
          <a:p>
            <a:r>
              <a:rPr lang="en-US" sz="1600" b="1" dirty="0">
                <a:solidFill>
                  <a:srgbClr val="17375E"/>
                </a:solidFill>
                <a:latin typeface="Monaco" panose="020B0500000000000000" pitchFamily="34" charset="0"/>
              </a:rPr>
              <a:t>          in4;        </a:t>
            </a:r>
          </a:p>
          <a:p>
            <a:r>
              <a:rPr lang="en-US" sz="1600" b="1" dirty="0">
                <a:solidFill>
                  <a:srgbClr val="17375E"/>
                </a:solidFill>
                <a:latin typeface="Monaco" panose="020B0500000000000000" pitchFamily="34" charset="0"/>
              </a:rPr>
              <a:t>end dataflow;</a:t>
            </a:r>
          </a:p>
        </p:txBody>
      </p:sp>
      <p:sp>
        <p:nvSpPr>
          <p:cNvPr id="5" name="Rettangolo arrotondato 5">
            <a:extLst>
              <a:ext uri="{FF2B5EF4-FFF2-40B4-BE49-F238E27FC236}">
                <a16:creationId xmlns:a16="http://schemas.microsoft.com/office/drawing/2014/main" id="{886AF222-37CD-7E3B-7201-33386749A870}"/>
              </a:ext>
            </a:extLst>
          </p:cNvPr>
          <p:cNvSpPr/>
          <p:nvPr/>
        </p:nvSpPr>
        <p:spPr>
          <a:xfrm>
            <a:off x="1326488" y="2492897"/>
            <a:ext cx="4248472" cy="10081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Connettore 2 5">
            <a:extLst>
              <a:ext uri="{FF2B5EF4-FFF2-40B4-BE49-F238E27FC236}">
                <a16:creationId xmlns:a16="http://schemas.microsoft.com/office/drawing/2014/main" id="{51439A85-0227-3AF3-FE8D-A9FB833B9103}"/>
              </a:ext>
            </a:extLst>
          </p:cNvPr>
          <p:cNvCxnSpPr>
            <a:cxnSpLocks/>
          </p:cNvCxnSpPr>
          <p:nvPr/>
        </p:nvCxnSpPr>
        <p:spPr>
          <a:xfrm flipH="1">
            <a:off x="2694640" y="3501008"/>
            <a:ext cx="648072" cy="560208"/>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6549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selettivo</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dirty="0">
                <a:solidFill>
                  <a:srgbClr val="17375E"/>
                </a:solidFill>
                <a:latin typeface="Arial"/>
                <a:cs typeface="Arial"/>
              </a:rPr>
              <a:t>Altra</a:t>
            </a:r>
            <a:r>
              <a:rPr lang="it-IT" sz="1800" dirty="0">
                <a:solidFill>
                  <a:srgbClr val="17375E"/>
                </a:solidFill>
                <a:latin typeface="Arial"/>
                <a:cs typeface="Arial"/>
              </a:rPr>
              <a:t>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C3149293-EBA8-154E-13AE-3716F34D5474}"/>
              </a:ext>
            </a:extLst>
          </p:cNvPr>
          <p:cNvSpPr/>
          <p:nvPr/>
        </p:nvSpPr>
        <p:spPr>
          <a:xfrm>
            <a:off x="1041618" y="1900244"/>
            <a:ext cx="5988492" cy="2062103"/>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with ctrl1 select </a:t>
            </a:r>
          </a:p>
          <a:p>
            <a:r>
              <a:rPr lang="en-US" sz="1600" b="1" dirty="0">
                <a:solidFill>
                  <a:srgbClr val="17375E"/>
                </a:solidFill>
                <a:latin typeface="Monaco" panose="020B0500000000000000" pitchFamily="34" charset="0"/>
              </a:rPr>
              <a:t>    out1 &lt;= in1 when "00",</a:t>
            </a:r>
          </a:p>
          <a:p>
            <a:r>
              <a:rPr lang="en-US" sz="1600" b="1" dirty="0">
                <a:solidFill>
                  <a:srgbClr val="17375E"/>
                </a:solidFill>
                <a:latin typeface="Monaco" panose="020B0500000000000000" pitchFamily="34" charset="0"/>
              </a:rPr>
              <a:t>            in2 when "01",</a:t>
            </a:r>
          </a:p>
          <a:p>
            <a:r>
              <a:rPr lang="en-US" sz="1600" b="1" dirty="0">
                <a:solidFill>
                  <a:srgbClr val="17375E"/>
                </a:solidFill>
                <a:latin typeface="Monaco" panose="020B0500000000000000" pitchFamily="34" charset="0"/>
              </a:rPr>
              <a:t>            in3 when "10",</a:t>
            </a:r>
          </a:p>
          <a:p>
            <a:r>
              <a:rPr lang="en-US" sz="1600" b="1" dirty="0">
                <a:solidFill>
                  <a:srgbClr val="17375E"/>
                </a:solidFill>
                <a:latin typeface="Monaco" panose="020B0500000000000000" pitchFamily="34" charset="0"/>
              </a:rPr>
              <a:t>            in4 when others;        </a:t>
            </a:r>
          </a:p>
          <a:p>
            <a:r>
              <a:rPr lang="en-US" sz="1600" b="1" dirty="0">
                <a:solidFill>
                  <a:srgbClr val="17375E"/>
                </a:solidFill>
                <a:latin typeface="Monaco" panose="020B0500000000000000" pitchFamily="34" charset="0"/>
              </a:rPr>
              <a:t>end dataflow;</a:t>
            </a:r>
          </a:p>
        </p:txBody>
      </p:sp>
    </p:spTree>
    <p:extLst>
      <p:ext uri="{BB962C8B-B14F-4D97-AF65-F5344CB8AC3E}">
        <p14:creationId xmlns:p14="http://schemas.microsoft.com/office/powerpoint/2010/main" val="2706624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selettivo</a:t>
            </a:r>
            <a:endParaRPr lang="it-IT" dirty="0"/>
          </a:p>
        </p:txBody>
      </p:sp>
      <p:sp>
        <p:nvSpPr>
          <p:cNvPr id="3" name="Segnaposto contenuto 2"/>
          <p:cNvSpPr>
            <a:spLocks noGrp="1"/>
          </p:cNvSpPr>
          <p:nvPr>
            <p:ph idx="1"/>
          </p:nvPr>
        </p:nvSpPr>
        <p:spPr>
          <a:xfrm>
            <a:off x="681038" y="1406776"/>
            <a:ext cx="8543925" cy="4902544"/>
          </a:xfrm>
          <a:prstGeom prst="rect">
            <a:avLst/>
          </a:prstGeom>
        </p:spPr>
        <p:txBody>
          <a:bodyPr lIns="91440" tIns="45720" rIns="91440" bIns="45720" anchor="t">
            <a:noAutofit/>
          </a:bodyPr>
          <a:lstStyle/>
          <a:p>
            <a:pPr>
              <a:lnSpc>
                <a:spcPct val="130000"/>
              </a:lnSpc>
              <a:spcBef>
                <a:spcPts val="0"/>
              </a:spcBef>
              <a:spcAft>
                <a:spcPts val="600"/>
              </a:spcAft>
              <a:buSzPct val="200000"/>
              <a:buBlip>
                <a:blip r:embed="rId3"/>
              </a:buBlip>
            </a:pPr>
            <a:r>
              <a:rPr lang="it-IT" dirty="0">
                <a:solidFill>
                  <a:srgbClr val="17375E"/>
                </a:solidFill>
                <a:latin typeface="Arial"/>
                <a:cs typeface="Arial"/>
              </a:rPr>
              <a:t>Altra</a:t>
            </a:r>
            <a:r>
              <a:rPr lang="it-IT" sz="1800" dirty="0">
                <a:solidFill>
                  <a:srgbClr val="17375E"/>
                </a:solidFill>
                <a:latin typeface="Arial"/>
                <a:cs typeface="Arial"/>
              </a:rPr>
              <a:t>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spcBef>
                <a:spcPts val="300"/>
              </a:spcBef>
              <a:spcAft>
                <a:spcPts val="300"/>
              </a:spcAft>
            </a:pPr>
            <a:r>
              <a:rPr lang="it-IT" dirty="0">
                <a:solidFill>
                  <a:srgbClr val="17375E"/>
                </a:solidFill>
              </a:rPr>
              <a:t>Istruzione di assegnamento selettivo</a:t>
            </a:r>
          </a:p>
          <a:p>
            <a:pPr>
              <a:spcBef>
                <a:spcPts val="300"/>
              </a:spcBef>
              <a:spcAft>
                <a:spcPts val="300"/>
              </a:spcAft>
            </a:pPr>
            <a:r>
              <a:rPr lang="it-IT" b="1" dirty="0">
                <a:solidFill>
                  <a:srgbClr val="17375E"/>
                </a:solidFill>
              </a:rPr>
              <a:t>Attenzione</a:t>
            </a:r>
            <a:r>
              <a:rPr lang="it-IT" dirty="0">
                <a:solidFill>
                  <a:srgbClr val="17375E"/>
                </a:solidFill>
              </a:rPr>
              <a:t>:</a:t>
            </a:r>
          </a:p>
          <a:p>
            <a:pPr marL="542925" lvl="1" indent="-277495">
              <a:spcBef>
                <a:spcPts val="300"/>
              </a:spcBef>
              <a:spcAft>
                <a:spcPts val="300"/>
              </a:spcAft>
            </a:pPr>
            <a:r>
              <a:rPr lang="it-IT" dirty="0">
                <a:solidFill>
                  <a:srgbClr val="17375E"/>
                </a:solidFill>
                <a:latin typeface="Arial"/>
                <a:cs typeface="Arial"/>
              </a:rPr>
              <a:t>I vari casi nelle clausole </a:t>
            </a:r>
            <a:r>
              <a:rPr lang="it-IT" sz="1600" b="1" dirty="0" err="1">
                <a:solidFill>
                  <a:srgbClr val="17375E"/>
                </a:solidFill>
                <a:latin typeface="Monaco"/>
                <a:cs typeface="Courier New"/>
              </a:rPr>
              <a:t>when</a:t>
            </a:r>
            <a:r>
              <a:rPr lang="it-IT" dirty="0">
                <a:solidFill>
                  <a:srgbClr val="17375E"/>
                </a:solidFill>
                <a:latin typeface="Arial"/>
                <a:cs typeface="Arial"/>
              </a:rPr>
              <a:t> devono essere mutuamente esclusivi</a:t>
            </a:r>
          </a:p>
          <a:p>
            <a:pPr marL="542925" lvl="1" indent="-277495">
              <a:spcBef>
                <a:spcPts val="300"/>
              </a:spcBef>
              <a:spcAft>
                <a:spcPts val="300"/>
              </a:spcAft>
            </a:pPr>
            <a:r>
              <a:rPr lang="it-IT" dirty="0">
                <a:solidFill>
                  <a:srgbClr val="17375E"/>
                </a:solidFill>
                <a:latin typeface="Arial"/>
                <a:cs typeface="Arial"/>
              </a:rPr>
              <a:t>È possibile elencare più valori in una clausola</a:t>
            </a:r>
            <a:r>
              <a:rPr lang="it-IT" sz="1600" dirty="0">
                <a:solidFill>
                  <a:srgbClr val="17375E"/>
                </a:solidFill>
                <a:latin typeface="Arial"/>
                <a:cs typeface="Arial"/>
              </a:rPr>
              <a:t> </a:t>
            </a:r>
            <a:r>
              <a:rPr lang="it-IT" sz="1600" b="1" dirty="0" err="1">
                <a:solidFill>
                  <a:srgbClr val="17375E"/>
                </a:solidFill>
                <a:latin typeface="Monaco"/>
                <a:cs typeface="Courier New"/>
              </a:rPr>
              <a:t>when</a:t>
            </a:r>
            <a:r>
              <a:rPr lang="it-IT" dirty="0">
                <a:solidFill>
                  <a:srgbClr val="17375E"/>
                </a:solidFill>
                <a:latin typeface="Arial"/>
                <a:cs typeface="Arial"/>
              </a:rPr>
              <a:t> separati dal simbolo </a:t>
            </a:r>
            <a:r>
              <a:rPr lang="it-IT" sz="1600" b="1" dirty="0">
                <a:solidFill>
                  <a:srgbClr val="17375E"/>
                </a:solidFill>
                <a:latin typeface="Monaco"/>
                <a:cs typeface="Courier New"/>
              </a:rPr>
              <a:t>|</a:t>
            </a:r>
          </a:p>
          <a:p>
            <a:pPr marL="542925" lvl="1" indent="-277495">
              <a:spcBef>
                <a:spcPts val="300"/>
              </a:spcBef>
              <a:spcAft>
                <a:spcPts val="300"/>
              </a:spcAft>
            </a:pPr>
            <a:r>
              <a:rPr lang="it-IT" dirty="0">
                <a:solidFill>
                  <a:srgbClr val="17375E"/>
                </a:solidFill>
              </a:rPr>
              <a:t>La clausola </a:t>
            </a:r>
            <a:r>
              <a:rPr lang="it-IT" sz="1600" b="1" dirty="0">
                <a:solidFill>
                  <a:srgbClr val="17375E"/>
                </a:solidFill>
                <a:latin typeface="Monaco"/>
                <a:cs typeface="Courier New"/>
              </a:rPr>
              <a:t>Others</a:t>
            </a:r>
            <a:r>
              <a:rPr lang="it-IT" dirty="0">
                <a:solidFill>
                  <a:srgbClr val="17375E"/>
                </a:solidFill>
                <a:latin typeface="Arial"/>
                <a:cs typeface="Arial"/>
              </a:rPr>
              <a:t> rappresenta tutti gli altri casi non elencati </a:t>
            </a:r>
          </a:p>
          <a:p>
            <a:pPr marL="928688" lvl="2" indent="-277495">
              <a:spcBef>
                <a:spcPts val="300"/>
              </a:spcBef>
              <a:spcAft>
                <a:spcPts val="300"/>
              </a:spcAft>
            </a:pPr>
            <a:r>
              <a:rPr lang="it-IT" dirty="0">
                <a:solidFill>
                  <a:srgbClr val="17375E"/>
                </a:solidFill>
                <a:latin typeface="Arial"/>
                <a:cs typeface="Arial"/>
              </a:rPr>
              <a:t>Stessa regola dello </a:t>
            </a:r>
            <a:r>
              <a:rPr lang="it-IT" sz="1400" b="1" dirty="0">
                <a:solidFill>
                  <a:srgbClr val="17375E"/>
                </a:solidFill>
                <a:latin typeface="Monaco"/>
                <a:cs typeface="Courier New"/>
              </a:rPr>
              <a:t>else</a:t>
            </a:r>
            <a:r>
              <a:rPr lang="it-IT" dirty="0">
                <a:solidFill>
                  <a:srgbClr val="17375E"/>
                </a:solidFill>
                <a:latin typeface="Arial"/>
                <a:cs typeface="Arial"/>
              </a:rPr>
              <a:t> dell’assegnamento condizionale</a:t>
            </a:r>
          </a:p>
        </p:txBody>
      </p:sp>
      <p:sp>
        <p:nvSpPr>
          <p:cNvPr id="8" name="Rettangolo 7">
            <a:extLst>
              <a:ext uri="{FF2B5EF4-FFF2-40B4-BE49-F238E27FC236}">
                <a16:creationId xmlns:a16="http://schemas.microsoft.com/office/drawing/2014/main" id="{25B5201B-125A-CFCD-F3D5-A67725F1AFBC}"/>
              </a:ext>
            </a:extLst>
          </p:cNvPr>
          <p:cNvSpPr/>
          <p:nvPr/>
        </p:nvSpPr>
        <p:spPr>
          <a:xfrm>
            <a:off x="1041618" y="1900244"/>
            <a:ext cx="5988492" cy="2062103"/>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with ctrl1 select </a:t>
            </a:r>
          </a:p>
          <a:p>
            <a:r>
              <a:rPr lang="en-US" sz="1600" b="1" dirty="0">
                <a:solidFill>
                  <a:srgbClr val="17375E"/>
                </a:solidFill>
                <a:latin typeface="Monaco" panose="020B0500000000000000" pitchFamily="34" charset="0"/>
              </a:rPr>
              <a:t>    out1 &lt;= in1 when "00",</a:t>
            </a:r>
          </a:p>
          <a:p>
            <a:r>
              <a:rPr lang="en-US" sz="1600" b="1" dirty="0">
                <a:solidFill>
                  <a:srgbClr val="17375E"/>
                </a:solidFill>
                <a:latin typeface="Monaco" panose="020B0500000000000000" pitchFamily="34" charset="0"/>
              </a:rPr>
              <a:t>            in2 when "01",</a:t>
            </a:r>
          </a:p>
          <a:p>
            <a:r>
              <a:rPr lang="en-US" sz="1600" b="1" dirty="0">
                <a:solidFill>
                  <a:srgbClr val="17375E"/>
                </a:solidFill>
                <a:latin typeface="Monaco" panose="020B0500000000000000" pitchFamily="34" charset="0"/>
              </a:rPr>
              <a:t>            in3 when "10",</a:t>
            </a:r>
          </a:p>
          <a:p>
            <a:r>
              <a:rPr lang="en-US" sz="1600" b="1" dirty="0">
                <a:solidFill>
                  <a:srgbClr val="17375E"/>
                </a:solidFill>
                <a:latin typeface="Monaco" panose="020B0500000000000000" pitchFamily="34" charset="0"/>
              </a:rPr>
              <a:t>            in4 when others;        </a:t>
            </a:r>
          </a:p>
          <a:p>
            <a:r>
              <a:rPr lang="en-US" sz="1600" b="1" dirty="0">
                <a:solidFill>
                  <a:srgbClr val="17375E"/>
                </a:solidFill>
                <a:latin typeface="Monaco" panose="020B0500000000000000" pitchFamily="34" charset="0"/>
              </a:rPr>
              <a:t>end dataflow;</a:t>
            </a:r>
          </a:p>
        </p:txBody>
      </p:sp>
      <p:sp>
        <p:nvSpPr>
          <p:cNvPr id="5" name="Rettangolo arrotondato 5">
            <a:extLst>
              <a:ext uri="{FF2B5EF4-FFF2-40B4-BE49-F238E27FC236}">
                <a16:creationId xmlns:a16="http://schemas.microsoft.com/office/drawing/2014/main" id="{E1A617C7-D7A6-8743-23DC-0EE82D80E66B}"/>
              </a:ext>
            </a:extLst>
          </p:cNvPr>
          <p:cNvSpPr/>
          <p:nvPr/>
        </p:nvSpPr>
        <p:spPr>
          <a:xfrm>
            <a:off x="1269470" y="2420768"/>
            <a:ext cx="3349811" cy="122413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Connettore 2 5">
            <a:extLst>
              <a:ext uri="{FF2B5EF4-FFF2-40B4-BE49-F238E27FC236}">
                <a16:creationId xmlns:a16="http://schemas.microsoft.com/office/drawing/2014/main" id="{10A80855-3383-A7F2-A04D-33E14DE51AE4}"/>
              </a:ext>
            </a:extLst>
          </p:cNvPr>
          <p:cNvCxnSpPr>
            <a:cxnSpLocks/>
            <a:stCxn id="5" idx="2"/>
          </p:cNvCxnSpPr>
          <p:nvPr/>
        </p:nvCxnSpPr>
        <p:spPr>
          <a:xfrm flipH="1">
            <a:off x="2798618" y="3644904"/>
            <a:ext cx="145758" cy="414478"/>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7701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11AF21-3C99-44A2-C082-2B60C8870125}"/>
              </a:ext>
            </a:extLst>
          </p:cNvPr>
          <p:cNvSpPr>
            <a:spLocks noGrp="1"/>
          </p:cNvSpPr>
          <p:nvPr>
            <p:ph type="title"/>
          </p:nvPr>
        </p:nvSpPr>
        <p:spPr/>
        <p:txBody>
          <a:bodyPr>
            <a:normAutofit/>
          </a:bodyPr>
          <a:lstStyle/>
          <a:p>
            <a:r>
              <a:rPr lang="it-IT" dirty="0">
                <a:latin typeface="Arial Black"/>
                <a:cs typeface="Arial" panose="020B0604020202020204" pitchFamily="34" charset="0"/>
              </a:rPr>
              <a:t>Assegnamento selettivo</a:t>
            </a:r>
            <a:endParaRPr lang="it-IT" dirty="0"/>
          </a:p>
        </p:txBody>
      </p:sp>
      <p:sp>
        <p:nvSpPr>
          <p:cNvPr id="3" name="Segnaposto contenuto 2"/>
          <p:cNvSpPr>
            <a:spLocks noGrp="1"/>
          </p:cNvSpPr>
          <p:nvPr>
            <p:ph idx="1"/>
          </p:nvPr>
        </p:nvSpPr>
        <p:spPr>
          <a:xfrm>
            <a:off x="681038" y="1406776"/>
            <a:ext cx="8543925" cy="4902544"/>
          </a:xfrm>
          <a:prstGeom prst="rect">
            <a:avLst/>
          </a:prstGeom>
        </p:spPr>
        <p:txBody>
          <a:bodyPr lIns="91440" tIns="45720" rIns="91440" bIns="45720" anchor="t">
            <a:normAutofit/>
          </a:bodyPr>
          <a:lstStyle/>
          <a:p>
            <a:pPr>
              <a:lnSpc>
                <a:spcPct val="130000"/>
              </a:lnSpc>
              <a:spcBef>
                <a:spcPts val="0"/>
              </a:spcBef>
              <a:spcAft>
                <a:spcPts val="600"/>
              </a:spcAft>
              <a:buSzPct val="200000"/>
              <a:buBlip>
                <a:blip r:embed="rId3"/>
              </a:buBlip>
            </a:pPr>
            <a:r>
              <a:rPr lang="it-IT" dirty="0">
                <a:solidFill>
                  <a:srgbClr val="17375E"/>
                </a:solidFill>
                <a:latin typeface="Arial"/>
                <a:cs typeface="Arial"/>
              </a:rPr>
              <a:t>Altra</a:t>
            </a:r>
            <a:r>
              <a:rPr lang="it-IT" sz="1800" dirty="0">
                <a:solidFill>
                  <a:srgbClr val="17375E"/>
                </a:solidFill>
                <a:latin typeface="Arial"/>
                <a:cs typeface="Arial"/>
              </a:rPr>
              <a:t>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2:</a:t>
            </a: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sz="1800" dirty="0">
              <a:solidFill>
                <a:srgbClr val="17375E"/>
              </a:solidFill>
              <a:latin typeface="Arial"/>
              <a:cs typeface="Arial"/>
            </a:endParaRPr>
          </a:p>
          <a:p>
            <a:pPr>
              <a:lnSpc>
                <a:spcPct val="130000"/>
              </a:lnSpc>
              <a:spcBef>
                <a:spcPts val="0"/>
              </a:spcBef>
              <a:spcAft>
                <a:spcPts val="600"/>
              </a:spcAft>
              <a:buSzPct val="200000"/>
              <a:buBlip>
                <a:blip r:embed="rId3"/>
              </a:buBlip>
            </a:pPr>
            <a:endParaRPr lang="it-IT" dirty="0">
              <a:solidFill>
                <a:srgbClr val="17375E"/>
              </a:solidFill>
              <a:latin typeface="Arial"/>
              <a:cs typeface="Arial"/>
            </a:endParaRPr>
          </a:p>
          <a:p>
            <a:r>
              <a:rPr lang="it-IT" dirty="0">
                <a:solidFill>
                  <a:srgbClr val="17375E"/>
                </a:solidFill>
              </a:rPr>
              <a:t>Permette di rappresentare agevolmente le tabelle delle verità:</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graphicFrame>
        <p:nvGraphicFramePr>
          <p:cNvPr id="7" name="Tabella 6">
            <a:extLst>
              <a:ext uri="{FF2B5EF4-FFF2-40B4-BE49-F238E27FC236}">
                <a16:creationId xmlns:a16="http://schemas.microsoft.com/office/drawing/2014/main" id="{47E6B6FC-ECC8-C9A4-C449-6F72D6FA6A45}"/>
              </a:ext>
            </a:extLst>
          </p:cNvPr>
          <p:cNvGraphicFramePr>
            <a:graphicFrameLocks noGrp="1"/>
          </p:cNvGraphicFramePr>
          <p:nvPr/>
        </p:nvGraphicFramePr>
        <p:xfrm>
          <a:off x="1009328" y="4633704"/>
          <a:ext cx="2742555" cy="1219200"/>
        </p:xfrm>
        <a:graphic>
          <a:graphicData uri="http://schemas.openxmlformats.org/drawingml/2006/table">
            <a:tbl>
              <a:tblPr firstRow="1" bandRow="1">
                <a:tableStyleId>{2D5ABB26-0587-4C30-8999-92F81FD0307C}</a:tableStyleId>
              </a:tblPr>
              <a:tblGrid>
                <a:gridCol w="914185">
                  <a:extLst>
                    <a:ext uri="{9D8B030D-6E8A-4147-A177-3AD203B41FA5}">
                      <a16:colId xmlns:a16="http://schemas.microsoft.com/office/drawing/2014/main" val="20001"/>
                    </a:ext>
                  </a:extLst>
                </a:gridCol>
                <a:gridCol w="1180188">
                  <a:extLst>
                    <a:ext uri="{9D8B030D-6E8A-4147-A177-3AD203B41FA5}">
                      <a16:colId xmlns:a16="http://schemas.microsoft.com/office/drawing/2014/main" val="20002"/>
                    </a:ext>
                  </a:extLst>
                </a:gridCol>
                <a:gridCol w="648182">
                  <a:extLst>
                    <a:ext uri="{9D8B030D-6E8A-4147-A177-3AD203B41FA5}">
                      <a16:colId xmlns:a16="http://schemas.microsoft.com/office/drawing/2014/main" val="20003"/>
                    </a:ext>
                  </a:extLst>
                </a:gridCol>
              </a:tblGrid>
              <a:tr h="227250">
                <a:tc gridSpan="2">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a(1 </a:t>
                      </a:r>
                      <a:r>
                        <a:rPr lang="en-US" sz="1600" b="0" dirty="0" err="1">
                          <a:ln>
                            <a:solidFill>
                              <a:srgbClr val="17375E"/>
                            </a:solidFill>
                          </a:ln>
                          <a:solidFill>
                            <a:srgbClr val="17375E"/>
                          </a:solidFill>
                          <a:latin typeface="Monaco" pitchFamily="2" charset="77"/>
                          <a:cs typeface="Courier New" panose="02070309020205020404" pitchFamily="49" charset="0"/>
                        </a:rPr>
                        <a:t>downto</a:t>
                      </a:r>
                      <a:r>
                        <a:rPr lang="en-US" sz="1600" b="0" dirty="0">
                          <a:ln>
                            <a:solidFill>
                              <a:srgbClr val="17375E"/>
                            </a:solidFill>
                          </a:ln>
                          <a:solidFill>
                            <a:srgbClr val="17375E"/>
                          </a:solidFill>
                          <a:latin typeface="Monaco" pitchFamily="2" charset="77"/>
                          <a:cs typeface="Courier New" panose="02070309020205020404" pitchFamily="49" charset="0"/>
                        </a:rPr>
                        <a:t> 0)</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2400" dirty="0"/>
                    </a:p>
                  </a:txBody>
                  <a:tcPr marL="36000" marR="3600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u</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7250">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7250">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7250">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0</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7250">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ln>
                            <a:solidFill>
                              <a:srgbClr val="17375E"/>
                            </a:solidFill>
                          </a:ln>
                          <a:solidFill>
                            <a:srgbClr val="17375E"/>
                          </a:solidFill>
                          <a:latin typeface="Monaco" pitchFamily="2" charset="77"/>
                          <a:cs typeface="Courier New" panose="02070309020205020404" pitchFamily="49" charset="0"/>
                        </a:rPr>
                        <a:t>1</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9" name="Rettangolo 8">
            <a:extLst>
              <a:ext uri="{FF2B5EF4-FFF2-40B4-BE49-F238E27FC236}">
                <a16:creationId xmlns:a16="http://schemas.microsoft.com/office/drawing/2014/main" id="{FADA6F67-2A1A-9277-92A7-22B59070F8D0}"/>
              </a:ext>
            </a:extLst>
          </p:cNvPr>
          <p:cNvSpPr/>
          <p:nvPr/>
        </p:nvSpPr>
        <p:spPr>
          <a:xfrm>
            <a:off x="4783399" y="4686157"/>
            <a:ext cx="4513100" cy="830997"/>
          </a:xfrm>
          <a:prstGeom prst="rect">
            <a:avLst/>
          </a:prstGeom>
        </p:spPr>
        <p:txBody>
          <a:bodyPr wrap="square">
            <a:spAutoFit/>
          </a:bodyPr>
          <a:lstStyle/>
          <a:p>
            <a:r>
              <a:rPr lang="en-US" sz="1600" b="1" dirty="0">
                <a:solidFill>
                  <a:srgbClr val="17375E"/>
                </a:solidFill>
                <a:latin typeface="Monaco" panose="020B0500000000000000" pitchFamily="34" charset="0"/>
              </a:rPr>
              <a:t>with a select </a:t>
            </a:r>
          </a:p>
          <a:p>
            <a:r>
              <a:rPr lang="en-US" sz="1600" b="1" dirty="0">
                <a:solidFill>
                  <a:srgbClr val="17375E"/>
                </a:solidFill>
                <a:latin typeface="Monaco" panose="020B0500000000000000" pitchFamily="34" charset="0"/>
              </a:rPr>
              <a:t>  u &lt;= '1' when "01" | "11",</a:t>
            </a:r>
          </a:p>
          <a:p>
            <a:r>
              <a:rPr lang="en-US" sz="1600" b="1" dirty="0">
                <a:solidFill>
                  <a:srgbClr val="17375E"/>
                </a:solidFill>
                <a:latin typeface="Monaco" panose="020B0500000000000000" pitchFamily="34" charset="0"/>
              </a:rPr>
              <a:t>       '0' when others;        </a:t>
            </a:r>
          </a:p>
        </p:txBody>
      </p:sp>
      <p:sp>
        <p:nvSpPr>
          <p:cNvPr id="10" name="Freccia in giù 9">
            <a:extLst>
              <a:ext uri="{FF2B5EF4-FFF2-40B4-BE49-F238E27FC236}">
                <a16:creationId xmlns:a16="http://schemas.microsoft.com/office/drawing/2014/main" id="{10F8CA1C-527F-D6D3-F519-714E4164C07A}"/>
              </a:ext>
            </a:extLst>
          </p:cNvPr>
          <p:cNvSpPr/>
          <p:nvPr/>
        </p:nvSpPr>
        <p:spPr>
          <a:xfrm rot="16200000">
            <a:off x="4159848" y="4883816"/>
            <a:ext cx="449943" cy="653143"/>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ttangolo 11">
            <a:extLst>
              <a:ext uri="{FF2B5EF4-FFF2-40B4-BE49-F238E27FC236}">
                <a16:creationId xmlns:a16="http://schemas.microsoft.com/office/drawing/2014/main" id="{79AA3E91-E0F8-F920-7E9E-FA455724AA2D}"/>
              </a:ext>
            </a:extLst>
          </p:cNvPr>
          <p:cNvSpPr/>
          <p:nvPr/>
        </p:nvSpPr>
        <p:spPr>
          <a:xfrm>
            <a:off x="1041618" y="1900244"/>
            <a:ext cx="5988492" cy="2062103"/>
          </a:xfrm>
          <a:prstGeom prst="rect">
            <a:avLst/>
          </a:prstGeom>
        </p:spPr>
        <p:txBody>
          <a:bodyPr wrap="square">
            <a:spAutoFit/>
          </a:bodyPr>
          <a:lstStyle/>
          <a:p>
            <a:r>
              <a:rPr lang="en-US" sz="1600" b="1" dirty="0">
                <a:solidFill>
                  <a:srgbClr val="17375E"/>
                </a:solidFill>
                <a:latin typeface="Monaco" panose="020B0500000000000000" pitchFamily="34" charset="0"/>
              </a:rPr>
              <a:t>architecture dataflow of esempio2 is</a:t>
            </a:r>
          </a:p>
          <a:p>
            <a:r>
              <a:rPr lang="en-US" sz="1600" b="1" dirty="0">
                <a:solidFill>
                  <a:srgbClr val="17375E"/>
                </a:solidFill>
                <a:latin typeface="Monaco" panose="020B0500000000000000" pitchFamily="34" charset="0"/>
              </a:rPr>
              <a:t>begin</a:t>
            </a:r>
          </a:p>
          <a:p>
            <a:r>
              <a:rPr lang="en-US" sz="1600" b="1" dirty="0">
                <a:solidFill>
                  <a:srgbClr val="17375E"/>
                </a:solidFill>
                <a:latin typeface="Monaco" panose="020B0500000000000000" pitchFamily="34" charset="0"/>
              </a:rPr>
              <a:t>  with ctrl1 select </a:t>
            </a:r>
          </a:p>
          <a:p>
            <a:r>
              <a:rPr lang="en-US" sz="1600" b="1" dirty="0">
                <a:solidFill>
                  <a:srgbClr val="17375E"/>
                </a:solidFill>
                <a:latin typeface="Monaco" panose="020B0500000000000000" pitchFamily="34" charset="0"/>
              </a:rPr>
              <a:t>    out1 &lt;= in1 when "00",</a:t>
            </a:r>
          </a:p>
          <a:p>
            <a:r>
              <a:rPr lang="en-US" sz="1600" b="1" dirty="0">
                <a:solidFill>
                  <a:srgbClr val="17375E"/>
                </a:solidFill>
                <a:latin typeface="Monaco" panose="020B0500000000000000" pitchFamily="34" charset="0"/>
              </a:rPr>
              <a:t>            in2 when "01",</a:t>
            </a:r>
          </a:p>
          <a:p>
            <a:r>
              <a:rPr lang="en-US" sz="1600" b="1" dirty="0">
                <a:solidFill>
                  <a:srgbClr val="17375E"/>
                </a:solidFill>
                <a:latin typeface="Monaco" panose="020B0500000000000000" pitchFamily="34" charset="0"/>
              </a:rPr>
              <a:t>            in3 when "10",</a:t>
            </a:r>
          </a:p>
          <a:p>
            <a:r>
              <a:rPr lang="en-US" sz="1600" b="1" dirty="0">
                <a:solidFill>
                  <a:srgbClr val="17375E"/>
                </a:solidFill>
                <a:latin typeface="Monaco" panose="020B0500000000000000" pitchFamily="34" charset="0"/>
              </a:rPr>
              <a:t>            in4 when others;        </a:t>
            </a:r>
          </a:p>
          <a:p>
            <a:r>
              <a:rPr lang="en-US" sz="1600" b="1" dirty="0">
                <a:solidFill>
                  <a:srgbClr val="17375E"/>
                </a:solidFill>
                <a:latin typeface="Monaco" panose="020B0500000000000000" pitchFamily="34" charset="0"/>
              </a:rPr>
              <a:t>end dataflow;</a:t>
            </a:r>
          </a:p>
        </p:txBody>
      </p:sp>
    </p:spTree>
    <p:extLst>
      <p:ext uri="{BB962C8B-B14F-4D97-AF65-F5344CB8AC3E}">
        <p14:creationId xmlns:p14="http://schemas.microsoft.com/office/powerpoint/2010/main" val="384582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5825C5-A466-4072-D67E-CEE17FB832B1}"/>
              </a:ext>
            </a:extLst>
          </p:cNvPr>
          <p:cNvSpPr>
            <a:spLocks noGrp="1"/>
          </p:cNvSpPr>
          <p:nvPr>
            <p:ph type="title"/>
          </p:nvPr>
        </p:nvSpPr>
        <p:spPr/>
        <p:txBody>
          <a:bodyPr>
            <a:normAutofit/>
          </a:bodyPr>
          <a:lstStyle/>
          <a:p>
            <a:r>
              <a:rPr lang="it-IT" dirty="0">
                <a:latin typeface="Arial Black"/>
                <a:cs typeface="Arial" panose="020B0604020202020204" pitchFamily="34" charset="0"/>
              </a:rPr>
              <a:t>Esempio di circuito 3</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Vogliamo specificare un circuito combinatorio che esegue la somma di due valori interi a 32 bit codificati in complemento a 2 e produce in uscita il risultato dell’operazione a 32 bit ed un segnale di overflow</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8023AC0A-98C9-E048-8E20-DCC6D2D51DD6}"/>
              </a:ext>
            </a:extLst>
          </p:cNvPr>
          <p:cNvPicPr>
            <a:picLocks noChangeAspect="1"/>
          </p:cNvPicPr>
          <p:nvPr/>
        </p:nvPicPr>
        <p:blipFill>
          <a:blip r:embed="rId4"/>
          <a:stretch>
            <a:fillRect/>
          </a:stretch>
        </p:blipFill>
        <p:spPr>
          <a:xfrm>
            <a:off x="3304593" y="2994874"/>
            <a:ext cx="3296814" cy="2162318"/>
          </a:xfrm>
          <a:prstGeom prst="rect">
            <a:avLst/>
          </a:prstGeom>
        </p:spPr>
      </p:pic>
    </p:spTree>
    <p:extLst>
      <p:ext uri="{BB962C8B-B14F-4D97-AF65-F5344CB8AC3E}">
        <p14:creationId xmlns:p14="http://schemas.microsoft.com/office/powerpoint/2010/main" val="689645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A49311-8E59-84AA-A47D-0FD1A46601E5}"/>
              </a:ext>
            </a:extLst>
          </p:cNvPr>
          <p:cNvSpPr>
            <a:spLocks noGrp="1"/>
          </p:cNvSpPr>
          <p:nvPr>
            <p:ph type="title"/>
          </p:nvPr>
        </p:nvSpPr>
        <p:spPr/>
        <p:txBody>
          <a:bodyPr>
            <a:normAutofit/>
          </a:bodyPr>
          <a:lstStyle/>
          <a:p>
            <a:r>
              <a:rPr lang="it-IT" dirty="0">
                <a:latin typeface="Arial Black"/>
                <a:cs typeface="Arial" panose="020B0604020202020204" pitchFamily="34" charset="0"/>
              </a:rPr>
              <a:t>Specifica dell’interfaccia dell’esempio</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entity</a:t>
            </a:r>
            <a:r>
              <a:rPr lang="it-IT" sz="1800" dirty="0">
                <a:solidFill>
                  <a:srgbClr val="17375E"/>
                </a:solidFill>
                <a:latin typeface="Arial"/>
                <a:cs typeface="Arial"/>
              </a:rPr>
              <a:t> del circuito di esempio 3:</a:t>
            </a:r>
          </a:p>
        </p:txBody>
      </p:sp>
      <p:sp>
        <p:nvSpPr>
          <p:cNvPr id="9" name="Rettangolo 8">
            <a:extLst>
              <a:ext uri="{FF2B5EF4-FFF2-40B4-BE49-F238E27FC236}">
                <a16:creationId xmlns:a16="http://schemas.microsoft.com/office/drawing/2014/main" id="{B784FE08-19D2-61FB-6E69-5AB890AE0926}"/>
              </a:ext>
            </a:extLst>
          </p:cNvPr>
          <p:cNvSpPr/>
          <p:nvPr/>
        </p:nvSpPr>
        <p:spPr>
          <a:xfrm>
            <a:off x="1039592" y="1969519"/>
            <a:ext cx="8251859" cy="1815882"/>
          </a:xfrm>
          <a:prstGeom prst="rect">
            <a:avLst/>
          </a:prstGeom>
        </p:spPr>
        <p:txBody>
          <a:bodyPr wrap="square">
            <a:spAutoFit/>
          </a:bodyPr>
          <a:lstStyle/>
          <a:p>
            <a:r>
              <a:rPr lang="en-US" sz="1600" b="1" dirty="0">
                <a:solidFill>
                  <a:srgbClr val="17375E"/>
                </a:solidFill>
                <a:latin typeface="Monaco" panose="020B0500000000000000" pitchFamily="34" charset="0"/>
              </a:rPr>
              <a:t>entity esempio3 is </a:t>
            </a:r>
          </a:p>
          <a:p>
            <a:r>
              <a:rPr lang="en-US" sz="1600" b="1" dirty="0">
                <a:solidFill>
                  <a:srgbClr val="17375E"/>
                </a:solidFill>
                <a:latin typeface="Monaco" panose="020B0500000000000000" pitchFamily="34" charset="0"/>
              </a:rPr>
              <a:t>  port(</a:t>
            </a:r>
          </a:p>
          <a:p>
            <a:r>
              <a:rPr lang="en-US" sz="1600" b="1" dirty="0">
                <a:solidFill>
                  <a:srgbClr val="17375E"/>
                </a:solidFill>
                <a:latin typeface="Monaco" panose="020B0500000000000000" pitchFamily="34" charset="0"/>
              </a:rPr>
              <a:t>    in1, in2: in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out1 : out </a:t>
            </a:r>
            <a:r>
              <a:rPr lang="en-US" sz="1600" b="1" dirty="0" err="1">
                <a:solidFill>
                  <a:srgbClr val="17375E"/>
                </a:solidFill>
                <a:latin typeface="Monaco" panose="020B0500000000000000" pitchFamily="34" charset="0"/>
              </a:rPr>
              <a:t>std_logic_vector</a:t>
            </a:r>
            <a:r>
              <a:rPr lang="en-US" sz="1600" b="1" dirty="0">
                <a:solidFill>
                  <a:srgbClr val="17375E"/>
                </a:solidFill>
                <a:latin typeface="Monaco" panose="020B0500000000000000" pitchFamily="34" charset="0"/>
              </a:rPr>
              <a:t>(31 </a:t>
            </a:r>
            <a:r>
              <a:rPr lang="en-US" sz="1600" b="1" dirty="0" err="1">
                <a:solidFill>
                  <a:srgbClr val="17375E"/>
                </a:solidFill>
                <a:latin typeface="Monaco" panose="020B0500000000000000" pitchFamily="34" charset="0"/>
              </a:rPr>
              <a:t>downto</a:t>
            </a:r>
            <a:r>
              <a:rPr lang="en-US" sz="1600" b="1" dirty="0">
                <a:solidFill>
                  <a:srgbClr val="17375E"/>
                </a:solidFill>
                <a:latin typeface="Monaco" panose="020B0500000000000000" pitchFamily="34" charset="0"/>
              </a:rPr>
              <a:t> 0);</a:t>
            </a:r>
          </a:p>
          <a:p>
            <a:r>
              <a:rPr lang="en-US" sz="1600" b="1" dirty="0">
                <a:solidFill>
                  <a:srgbClr val="17375E"/>
                </a:solidFill>
                <a:latin typeface="Monaco" panose="020B0500000000000000" pitchFamily="34" charset="0"/>
              </a:rPr>
              <a:t>    </a:t>
            </a:r>
            <a:r>
              <a:rPr lang="en-US" sz="1600" b="1" dirty="0" err="1">
                <a:solidFill>
                  <a:srgbClr val="17375E"/>
                </a:solidFill>
                <a:latin typeface="Monaco" panose="020B0500000000000000" pitchFamily="34" charset="0"/>
              </a:rPr>
              <a:t>ovf</a:t>
            </a:r>
            <a:r>
              <a:rPr lang="en-US" sz="1600" b="1" dirty="0">
                <a:solidFill>
                  <a:srgbClr val="17375E"/>
                </a:solidFill>
                <a:latin typeface="Monaco" panose="020B0500000000000000" pitchFamily="34" charset="0"/>
              </a:rPr>
              <a:t> : out </a:t>
            </a:r>
            <a:r>
              <a:rPr lang="en-US" sz="1600" b="1" dirty="0" err="1">
                <a:solidFill>
                  <a:srgbClr val="17375E"/>
                </a:solidFill>
                <a:latin typeface="Monaco" panose="020B0500000000000000" pitchFamily="34" charset="0"/>
              </a:rPr>
              <a:t>std_logic</a:t>
            </a:r>
            <a:endParaRPr lang="en-US" sz="1600" b="1" dirty="0">
              <a:solidFill>
                <a:srgbClr val="17375E"/>
              </a:solidFill>
              <a:latin typeface="Monaco" panose="020B0500000000000000" pitchFamily="34" charset="0"/>
            </a:endParaRPr>
          </a:p>
          <a:p>
            <a:r>
              <a:rPr lang="en-US" sz="1600" b="1" dirty="0">
                <a:solidFill>
                  <a:srgbClr val="17375E"/>
                </a:solidFill>
                <a:latin typeface="Monaco" panose="020B0500000000000000" pitchFamily="34" charset="0"/>
              </a:rPr>
              <a:t>  );</a:t>
            </a:r>
          </a:p>
          <a:p>
            <a:r>
              <a:rPr lang="en-US" sz="1600" b="1" dirty="0">
                <a:solidFill>
                  <a:srgbClr val="17375E"/>
                </a:solidFill>
                <a:latin typeface="Monaco" panose="020B0500000000000000" pitchFamily="34" charset="0"/>
              </a:rPr>
              <a:t>end esempio3</a:t>
            </a:r>
            <a:r>
              <a:rPr lang="en-US" sz="1600" b="1" dirty="0">
                <a:solidFill>
                  <a:srgbClr val="17375E"/>
                </a:solidFill>
                <a:latin typeface="Courier New" charset="0"/>
              </a:rPr>
              <a:t>;</a:t>
            </a:r>
          </a:p>
        </p:txBody>
      </p:sp>
    </p:spTree>
    <p:extLst>
      <p:ext uri="{BB962C8B-B14F-4D97-AF65-F5344CB8AC3E}">
        <p14:creationId xmlns:p14="http://schemas.microsoft.com/office/powerpoint/2010/main" val="3971357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0EFA2D-FE90-ED39-7BEA-AB16209CB530}"/>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Il tipo </a:t>
            </a:r>
            <a:r>
              <a:rPr lang="it-IT" sz="1600" b="1" dirty="0" err="1">
                <a:solidFill>
                  <a:srgbClr val="17375E"/>
                </a:solidFill>
                <a:latin typeface="Monaco"/>
                <a:cs typeface="Courier New"/>
              </a:rPr>
              <a:t>std_logic_vector</a:t>
            </a:r>
            <a:r>
              <a:rPr lang="it-IT" sz="1800" dirty="0">
                <a:solidFill>
                  <a:srgbClr val="17375E"/>
                </a:solidFill>
                <a:latin typeface="Arial"/>
                <a:cs typeface="Arial"/>
              </a:rPr>
              <a:t> non supporta le operazioni aritmetiche</a:t>
            </a: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Il VHDL ha altri due tipi di dato</a:t>
            </a:r>
          </a:p>
          <a:p>
            <a:pPr lvl="1">
              <a:spcBef>
                <a:spcPts val="0"/>
              </a:spcBef>
              <a:spcAft>
                <a:spcPts val="600"/>
              </a:spcAft>
              <a:buSzPct val="80000"/>
              <a:buBlip>
                <a:blip r:embed="rId4"/>
              </a:buBlip>
            </a:pPr>
            <a:r>
              <a:rPr lang="it-IT" sz="1600" b="1" dirty="0" err="1">
                <a:solidFill>
                  <a:srgbClr val="17375E"/>
                </a:solidFill>
                <a:latin typeface="Monaco"/>
                <a:cs typeface="Courier New"/>
              </a:rPr>
              <a:t>unsigned</a:t>
            </a:r>
            <a:r>
              <a:rPr lang="it-IT" sz="1800" dirty="0">
                <a:solidFill>
                  <a:srgbClr val="17375E"/>
                </a:solidFill>
                <a:latin typeface="Arial"/>
                <a:cs typeface="Arial"/>
              </a:rPr>
              <a:t> per rappresentare numeri naturali in codifica binaria</a:t>
            </a:r>
          </a:p>
          <a:p>
            <a:pPr lvl="1">
              <a:spcBef>
                <a:spcPts val="0"/>
              </a:spcBef>
              <a:spcAft>
                <a:spcPts val="600"/>
              </a:spcAft>
              <a:buSzPct val="80000"/>
              <a:buBlip>
                <a:blip r:embed="rId4"/>
              </a:buBlip>
            </a:pPr>
            <a:r>
              <a:rPr lang="it-IT" sz="1600" b="1" dirty="0" err="1">
                <a:solidFill>
                  <a:srgbClr val="17375E"/>
                </a:solidFill>
                <a:latin typeface="Monaco"/>
                <a:cs typeface="Courier New"/>
              </a:rPr>
              <a:t>signed</a:t>
            </a:r>
            <a:r>
              <a:rPr lang="it-IT" sz="1800" dirty="0">
                <a:solidFill>
                  <a:srgbClr val="17375E"/>
                </a:solidFill>
                <a:latin typeface="Arial"/>
                <a:cs typeface="Arial"/>
              </a:rPr>
              <a:t> per rappresentare numeri relativi in codifica binaria (in complemento a due)</a:t>
            </a:r>
          </a:p>
          <a:p>
            <a:pPr>
              <a:lnSpc>
                <a:spcPct val="130000"/>
              </a:lnSpc>
              <a:spcBef>
                <a:spcPts val="0"/>
              </a:spcBef>
              <a:spcAft>
                <a:spcPts val="600"/>
              </a:spcAft>
              <a:buSzPct val="200000"/>
              <a:buBlip>
                <a:blip r:embed="rId3"/>
              </a:buBlip>
            </a:pPr>
            <a:r>
              <a:rPr lang="it-IT" sz="1800" dirty="0">
                <a:solidFill>
                  <a:srgbClr val="17375E"/>
                </a:solidFill>
                <a:latin typeface="Arial"/>
                <a:cs typeface="Arial"/>
              </a:rPr>
              <a:t>I tipi </a:t>
            </a:r>
            <a:r>
              <a:rPr lang="it-IT" sz="1600" b="1" dirty="0" err="1">
                <a:solidFill>
                  <a:srgbClr val="17375E"/>
                </a:solidFill>
                <a:latin typeface="Monaco"/>
                <a:cs typeface="Courier New"/>
              </a:rPr>
              <a:t>signed</a:t>
            </a:r>
            <a:r>
              <a:rPr lang="it-IT" sz="1800" dirty="0">
                <a:solidFill>
                  <a:srgbClr val="17375E"/>
                </a:solidFill>
                <a:latin typeface="Arial"/>
                <a:cs typeface="Arial"/>
              </a:rPr>
              <a:t> ed </a:t>
            </a:r>
            <a:r>
              <a:rPr lang="it-IT" sz="1600" b="1" dirty="0" err="1">
                <a:solidFill>
                  <a:srgbClr val="17375E"/>
                </a:solidFill>
                <a:latin typeface="Monaco"/>
                <a:cs typeface="Courier New"/>
              </a:rPr>
              <a:t>unsigned</a:t>
            </a:r>
            <a:r>
              <a:rPr lang="it-IT" sz="1800" dirty="0">
                <a:solidFill>
                  <a:srgbClr val="17375E"/>
                </a:solidFill>
                <a:latin typeface="Arial"/>
                <a:cs typeface="Arial"/>
              </a:rPr>
              <a:t> definiscono le operazioni aritmetiche e relazionali sui due insiemi rappresentati</a:t>
            </a:r>
          </a:p>
          <a:p>
            <a:pPr>
              <a:lnSpc>
                <a:spcPct val="130000"/>
              </a:lnSpc>
              <a:spcBef>
                <a:spcPts val="0"/>
              </a:spcBef>
              <a:spcAft>
                <a:spcPts val="600"/>
              </a:spcAft>
              <a:buSzPct val="200000"/>
              <a:buBlip>
                <a:blip r:embed="rId3"/>
              </a:buBlip>
            </a:pPr>
            <a:r>
              <a:rPr lang="it-IT" sz="1800" dirty="0">
                <a:solidFill>
                  <a:srgbClr val="17375E"/>
                </a:solidFill>
                <a:latin typeface="Arial"/>
                <a:cs typeface="Arial"/>
              </a:rPr>
              <a:t>Per poter utilizzare i tipi </a:t>
            </a:r>
            <a:r>
              <a:rPr lang="it-IT" sz="1600" b="1" dirty="0" err="1">
                <a:solidFill>
                  <a:srgbClr val="17375E"/>
                </a:solidFill>
                <a:latin typeface="Monaco"/>
                <a:cs typeface="Courier New"/>
              </a:rPr>
              <a:t>signed</a:t>
            </a:r>
            <a:r>
              <a:rPr lang="it-IT" sz="1800" dirty="0">
                <a:solidFill>
                  <a:srgbClr val="17375E"/>
                </a:solidFill>
                <a:latin typeface="Arial"/>
                <a:cs typeface="Arial"/>
              </a:rPr>
              <a:t> ed </a:t>
            </a:r>
            <a:r>
              <a:rPr lang="it-IT" sz="1600" b="1" dirty="0" err="1">
                <a:solidFill>
                  <a:srgbClr val="17375E"/>
                </a:solidFill>
                <a:latin typeface="Monaco"/>
                <a:cs typeface="Courier New"/>
              </a:rPr>
              <a:t>unsigned</a:t>
            </a:r>
            <a:r>
              <a:rPr lang="it-IT" sz="1800" dirty="0">
                <a:solidFill>
                  <a:srgbClr val="17375E"/>
                </a:solidFill>
                <a:latin typeface="Arial"/>
                <a:cs typeface="Arial"/>
              </a:rPr>
              <a:t> è necessario includere la libreria</a:t>
            </a:r>
            <a:br>
              <a:rPr lang="it-IT" sz="1800" dirty="0">
                <a:latin typeface="Arial" panose="020B0604020202020204" pitchFamily="34" charset="0"/>
                <a:cs typeface="Arial" panose="020B0604020202020204" pitchFamily="34" charset="0"/>
              </a:rPr>
            </a:br>
            <a:r>
              <a:rPr lang="it-IT" sz="1600" b="1" dirty="0">
                <a:solidFill>
                  <a:srgbClr val="17375E"/>
                </a:solidFill>
                <a:latin typeface="Monaco"/>
                <a:cs typeface="Courier New"/>
              </a:rPr>
              <a:t>use</a:t>
            </a:r>
            <a:r>
              <a:rPr lang="it-IT" sz="1600" dirty="0">
                <a:solidFill>
                  <a:srgbClr val="17375E"/>
                </a:solidFill>
                <a:latin typeface="Monaco"/>
                <a:cs typeface="Arial"/>
              </a:rPr>
              <a:t> </a:t>
            </a:r>
            <a:r>
              <a:rPr lang="it-IT" sz="1600" b="1" dirty="0" err="1">
                <a:solidFill>
                  <a:srgbClr val="17375E"/>
                </a:solidFill>
                <a:latin typeface="Monaco"/>
                <a:cs typeface="Courier New"/>
              </a:rPr>
              <a:t>ieee.numeric_std.all</a:t>
            </a:r>
            <a:r>
              <a:rPr lang="it-IT" sz="1800" dirty="0">
                <a:solidFill>
                  <a:srgbClr val="17375E"/>
                </a:solidFill>
                <a:latin typeface="Arial"/>
                <a:cs typeface="Arial"/>
              </a:rPr>
              <a:t>;</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882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E3D27A5B-FCE1-C634-09A6-0260EDB72B11}"/>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3809362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latin typeface="Arial"/>
                <a:cs typeface="Arial"/>
              </a:rPr>
              <a:t>Dichiarazione di un segnale di tipo </a:t>
            </a:r>
            <a:r>
              <a:rPr lang="it-IT" sz="1600" b="1" dirty="0" err="1">
                <a:solidFill>
                  <a:srgbClr val="17375E"/>
                </a:solidFill>
                <a:latin typeface="Monaco"/>
                <a:cs typeface="Courier New"/>
              </a:rPr>
              <a:t>signed</a:t>
            </a:r>
            <a:endParaRPr lang="it-IT" sz="1600" b="1" dirty="0">
              <a:solidFill>
                <a:srgbClr val="17375E"/>
              </a:solidFill>
              <a:latin typeface="Monaco"/>
              <a:cs typeface="Courier New"/>
            </a:endParaRPr>
          </a:p>
          <a:p>
            <a:pPr lvl="1"/>
            <a:r>
              <a:rPr lang="it-IT" dirty="0">
                <a:solidFill>
                  <a:srgbClr val="17375E"/>
                </a:solidFill>
                <a:latin typeface="Arial"/>
                <a:cs typeface="Arial"/>
              </a:rPr>
              <a:t>È necessario specificare l’intervallo degli indici come nel caso del tipo </a:t>
            </a:r>
            <a:r>
              <a:rPr lang="it-IT" sz="1600" b="1" dirty="0" err="1">
                <a:solidFill>
                  <a:srgbClr val="17375E"/>
                </a:solidFill>
                <a:latin typeface="Monaco"/>
                <a:cs typeface="Courier New"/>
              </a:rPr>
              <a:t>std_logic_vector</a:t>
            </a:r>
            <a:endParaRPr lang="it-IT" sz="1600" b="1" dirty="0">
              <a:solidFill>
                <a:srgbClr val="17375E"/>
              </a:solidFill>
              <a:latin typeface="Monaco"/>
              <a:cs typeface="Courier New"/>
            </a:endParaRP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sp>
        <p:nvSpPr>
          <p:cNvPr id="5" name="Rettangolo arrotondato 5">
            <a:extLst>
              <a:ext uri="{FF2B5EF4-FFF2-40B4-BE49-F238E27FC236}">
                <a16:creationId xmlns:a16="http://schemas.microsoft.com/office/drawing/2014/main" id="{1C74F2F4-18C7-8F09-6B26-948DD6155DF0}"/>
              </a:ext>
            </a:extLst>
          </p:cNvPr>
          <p:cNvSpPr/>
          <p:nvPr/>
        </p:nvSpPr>
        <p:spPr>
          <a:xfrm>
            <a:off x="1258348" y="2171327"/>
            <a:ext cx="4248472" cy="28803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7375E"/>
              </a:solidFill>
            </a:endParaRPr>
          </a:p>
        </p:txBody>
      </p:sp>
      <p:cxnSp>
        <p:nvCxnSpPr>
          <p:cNvPr id="6" name="Connettore 2 5">
            <a:extLst>
              <a:ext uri="{FF2B5EF4-FFF2-40B4-BE49-F238E27FC236}">
                <a16:creationId xmlns:a16="http://schemas.microsoft.com/office/drawing/2014/main" id="{FFCA3404-FBB3-1C97-B014-55826BE5B583}"/>
              </a:ext>
            </a:extLst>
          </p:cNvPr>
          <p:cNvCxnSpPr>
            <a:cxnSpLocks/>
            <a:stCxn id="5" idx="2"/>
          </p:cNvCxnSpPr>
          <p:nvPr/>
        </p:nvCxnSpPr>
        <p:spPr>
          <a:xfrm flipH="1">
            <a:off x="2770909" y="2459359"/>
            <a:ext cx="611675" cy="2472859"/>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Rettangolo 7">
            <a:extLst>
              <a:ext uri="{FF2B5EF4-FFF2-40B4-BE49-F238E27FC236}">
                <a16:creationId xmlns:a16="http://schemas.microsoft.com/office/drawing/2014/main" id="{C21604F2-4388-C9E9-F90D-EE2A0AC4F74E}"/>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3379600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r>
              <a:rPr lang="it-IT" dirty="0">
                <a:solidFill>
                  <a:srgbClr val="17375E"/>
                </a:solidFill>
              </a:rPr>
              <a:t>I tipi </a:t>
            </a:r>
            <a:r>
              <a:rPr lang="it-IT" sz="1600" b="1" dirty="0" err="1">
                <a:solidFill>
                  <a:srgbClr val="17375E"/>
                </a:solidFill>
                <a:latin typeface="Monaco"/>
                <a:cs typeface="Courier New"/>
              </a:rPr>
              <a:t>std_logic_vector</a:t>
            </a:r>
            <a:r>
              <a:rPr lang="it-IT" dirty="0">
                <a:solidFill>
                  <a:srgbClr val="17375E"/>
                </a:solidFill>
                <a:latin typeface="Arial"/>
                <a:cs typeface="Arial"/>
              </a:rPr>
              <a:t> e </a:t>
            </a:r>
            <a:r>
              <a:rPr lang="it-IT" sz="1600" b="1" dirty="0" err="1">
                <a:solidFill>
                  <a:srgbClr val="17375E"/>
                </a:solidFill>
                <a:latin typeface="Monaco"/>
                <a:cs typeface="Courier New"/>
              </a:rPr>
              <a:t>signed</a:t>
            </a:r>
            <a:r>
              <a:rPr lang="it-IT" sz="1600" dirty="0">
                <a:solidFill>
                  <a:srgbClr val="17375E"/>
                </a:solidFill>
                <a:latin typeface="Monaco"/>
                <a:cs typeface="Arial"/>
              </a:rPr>
              <a:t>/</a:t>
            </a:r>
            <a:r>
              <a:rPr lang="it-IT" sz="1600" b="1" dirty="0" err="1">
                <a:solidFill>
                  <a:srgbClr val="17375E"/>
                </a:solidFill>
                <a:latin typeface="Monaco"/>
                <a:cs typeface="Courier New"/>
              </a:rPr>
              <a:t>unsigned</a:t>
            </a:r>
            <a:r>
              <a:rPr lang="it-IT" dirty="0">
                <a:solidFill>
                  <a:srgbClr val="17375E"/>
                </a:solidFill>
                <a:latin typeface="Arial"/>
                <a:cs typeface="Arial"/>
              </a:rPr>
              <a:t> non sono tipi compatibili</a:t>
            </a:r>
            <a:endParaRPr lang="it-IT" dirty="0">
              <a:solidFill>
                <a:srgbClr val="17375E"/>
              </a:solidFill>
            </a:endParaRPr>
          </a:p>
          <a:p>
            <a:r>
              <a:rPr lang="it-IT" dirty="0">
                <a:solidFill>
                  <a:srgbClr val="17375E"/>
                </a:solidFill>
              </a:rPr>
              <a:t>È necessario eseguire un cast esplicito in modo tale da eseguire le operazioni tra tipi compatibili</a:t>
            </a: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arrotondato 10">
            <a:extLst>
              <a:ext uri="{FF2B5EF4-FFF2-40B4-BE49-F238E27FC236}">
                <a16:creationId xmlns:a16="http://schemas.microsoft.com/office/drawing/2014/main" id="{50A1B5D7-342D-49CB-B032-909A2056E63F}"/>
              </a:ext>
            </a:extLst>
          </p:cNvPr>
          <p:cNvSpPr/>
          <p:nvPr/>
        </p:nvSpPr>
        <p:spPr>
          <a:xfrm>
            <a:off x="1327623" y="2880646"/>
            <a:ext cx="4248472" cy="540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7375E"/>
              </a:solidFill>
            </a:endParaRPr>
          </a:p>
        </p:txBody>
      </p:sp>
      <p:cxnSp>
        <p:nvCxnSpPr>
          <p:cNvPr id="9" name="Connettore 2 8">
            <a:extLst>
              <a:ext uri="{FF2B5EF4-FFF2-40B4-BE49-F238E27FC236}">
                <a16:creationId xmlns:a16="http://schemas.microsoft.com/office/drawing/2014/main" id="{719FC1DA-F1E7-1DF0-506A-26963CF55DC5}"/>
              </a:ext>
            </a:extLst>
          </p:cNvPr>
          <p:cNvCxnSpPr>
            <a:cxnSpLocks/>
            <a:stCxn id="8" idx="2"/>
          </p:cNvCxnSpPr>
          <p:nvPr/>
        </p:nvCxnSpPr>
        <p:spPr>
          <a:xfrm flipH="1">
            <a:off x="3117273" y="3420646"/>
            <a:ext cx="334586" cy="1483863"/>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Rettangolo 9">
            <a:extLst>
              <a:ext uri="{FF2B5EF4-FFF2-40B4-BE49-F238E27FC236}">
                <a16:creationId xmlns:a16="http://schemas.microsoft.com/office/drawing/2014/main" id="{8D7540DD-91AF-34B1-E29E-F088EB5947DC}"/>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265634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sp>
        <p:nvSpPr>
          <p:cNvPr id="10" name="Rettangolo arrotondato 16">
            <a:extLst>
              <a:ext uri="{FF2B5EF4-FFF2-40B4-BE49-F238E27FC236}">
                <a16:creationId xmlns:a16="http://schemas.microsoft.com/office/drawing/2014/main" id="{1941ADC1-9566-436C-326D-F58AFC773844}"/>
              </a:ext>
            </a:extLst>
          </p:cNvPr>
          <p:cNvSpPr/>
          <p:nvPr/>
        </p:nvSpPr>
        <p:spPr>
          <a:xfrm>
            <a:off x="3990198" y="2894499"/>
            <a:ext cx="1584176" cy="2735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17375E"/>
              </a:solidFill>
              <a:latin typeface="Monaco" panose="020B0500000000000000" pitchFamily="34" charset="0"/>
            </a:endParaRPr>
          </a:p>
        </p:txBody>
      </p:sp>
      <p:cxnSp>
        <p:nvCxnSpPr>
          <p:cNvPr id="11" name="Connettore 2 10">
            <a:extLst>
              <a:ext uri="{FF2B5EF4-FFF2-40B4-BE49-F238E27FC236}">
                <a16:creationId xmlns:a16="http://schemas.microsoft.com/office/drawing/2014/main" id="{E4D25572-3F6F-F7CF-4227-2030A302D2C0}"/>
              </a:ext>
            </a:extLst>
          </p:cNvPr>
          <p:cNvCxnSpPr>
            <a:cxnSpLocks/>
            <a:stCxn id="14" idx="2"/>
          </p:cNvCxnSpPr>
          <p:nvPr/>
        </p:nvCxnSpPr>
        <p:spPr>
          <a:xfrm flipH="1">
            <a:off x="2593831" y="3447487"/>
            <a:ext cx="1116125" cy="1490237"/>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Segnaposto contenuto 2">
            <a:extLst>
              <a:ext uri="{FF2B5EF4-FFF2-40B4-BE49-F238E27FC236}">
                <a16:creationId xmlns:a16="http://schemas.microsoft.com/office/drawing/2014/main" id="{897C21F7-2B3D-90B8-6AFA-956AE07C540B}"/>
              </a:ext>
            </a:extLst>
          </p:cNvPr>
          <p:cNvSpPr txBox="1">
            <a:spLocks/>
          </p:cNvSpPr>
          <p:nvPr/>
        </p:nvSpPr>
        <p:spPr bwMode="auto">
          <a:xfrm>
            <a:off x="4364756" y="4960023"/>
            <a:ext cx="3787935" cy="1421397"/>
          </a:xfrm>
          <a:prstGeom prst="rect">
            <a:avLst/>
          </a:prstGeom>
        </p:spPr>
        <p:txBody>
          <a:bodyPr lIns="91440" tIns="45720" rIns="91440" bIns="45720" anchor="t"/>
          <a:lstStyle>
            <a:defPPr>
              <a:defRPr lang="it-IT"/>
            </a:defPPr>
            <a:lvl1pPr marL="0" indent="0" defTabSz="914400" eaLnBrk="1" latinLnBrk="0" hangingPunct="1">
              <a:lnSpc>
                <a:spcPct val="130000"/>
              </a:lnSpc>
              <a:spcBef>
                <a:spcPts val="0"/>
              </a:spcBef>
              <a:spcAft>
                <a:spcPts val="600"/>
              </a:spcAft>
              <a:buSzPct val="200000"/>
              <a:buFont typeface="Arial" panose="020B0604020202020204" pitchFamily="34" charset="0"/>
              <a:buNone/>
              <a:defRPr sz="1800">
                <a:latin typeface="Arial" panose="020B0604020202020204" pitchFamily="34" charset="0"/>
                <a:cs typeface="Arial" panose="020B0604020202020204" pitchFamily="34" charset="0"/>
              </a:defRPr>
            </a:lvl1pPr>
            <a:lvl2pPr marL="742950" lvl="1" indent="-285750" defTabSz="914400" eaLnBrk="1" latinLnBrk="0" hangingPunct="1">
              <a:spcBef>
                <a:spcPts val="0"/>
              </a:spcBef>
              <a:spcAft>
                <a:spcPts val="600"/>
              </a:spcAft>
              <a:buSzPct val="80000"/>
              <a:buFont typeface="Arial" panose="020B0604020202020204" pitchFamily="34" charset="0"/>
              <a:buBlip>
                <a:blip r:embed="rId4"/>
              </a:buBlip>
              <a:defRPr sz="1800">
                <a:latin typeface="Arial" panose="020B0604020202020204" pitchFamily="34" charset="0"/>
                <a:cs typeface="Arial" panose="020B0604020202020204" pitchFamily="34" charset="0"/>
              </a:defRPr>
            </a:lvl2pPr>
            <a:lvl3pPr marL="1143000" indent="-228600" defTabSz="914400" eaLnBrk="1" latinLnBrk="0" hangingPunct="1">
              <a:spcBef>
                <a:spcPct val="20000"/>
              </a:spcBef>
              <a:buFont typeface="Arial" panose="020B0604020202020204" pitchFamily="34" charset="0"/>
              <a:buChar char="•"/>
              <a:defRPr>
                <a:latin typeface="+mn-lt"/>
              </a:defRPr>
            </a:lvl3pPr>
            <a:lvl4pPr marL="1600200" indent="-228600" defTabSz="914400" eaLnBrk="1" latinLnBrk="0" hangingPunct="1">
              <a:spcBef>
                <a:spcPct val="20000"/>
              </a:spcBef>
              <a:buFont typeface="Arial" panose="020B0604020202020204" pitchFamily="34" charset="0"/>
              <a:buChar char="–"/>
              <a:defRPr sz="2000">
                <a:latin typeface="+mn-lt"/>
              </a:defRPr>
            </a:lvl4pPr>
            <a:lvl5pPr marL="2057400" indent="-228600" defTabSz="914400" eaLnBrk="1" latinLnBrk="0" hangingPunct="1">
              <a:spcBef>
                <a:spcPct val="20000"/>
              </a:spcBef>
              <a:buFont typeface="Arial" panose="020B0604020202020204" pitchFamily="34" charset="0"/>
              <a:buChar char="»"/>
              <a:defRPr sz="2000">
                <a:latin typeface="+mn-lt"/>
              </a:defRP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a:lnSpc>
                <a:spcPct val="100000"/>
              </a:lnSpc>
            </a:pPr>
            <a:r>
              <a:rPr lang="it-IT" dirty="0">
                <a:solidFill>
                  <a:srgbClr val="17375E"/>
                </a:solidFill>
                <a:latin typeface="Arial"/>
                <a:cs typeface="Arial"/>
              </a:rPr>
              <a:t>Cast da </a:t>
            </a:r>
            <a:r>
              <a:rPr lang="it-IT" sz="1600" b="1" dirty="0" err="1">
                <a:solidFill>
                  <a:srgbClr val="17375E"/>
                </a:solidFill>
                <a:latin typeface="Monaco"/>
                <a:cs typeface="Courier New"/>
              </a:rPr>
              <a:t>std_logic_vector</a:t>
            </a:r>
            <a:r>
              <a:rPr lang="it-IT" dirty="0">
                <a:solidFill>
                  <a:srgbClr val="17375E"/>
                </a:solidFill>
                <a:latin typeface="Arial"/>
                <a:cs typeface="Arial"/>
              </a:rPr>
              <a:t> a</a:t>
            </a:r>
            <a:r>
              <a:rPr lang="it-IT" dirty="0">
                <a:solidFill>
                  <a:srgbClr val="17375E"/>
                </a:solidFill>
                <a:latin typeface="Monaco"/>
                <a:cs typeface="Arial"/>
              </a:rPr>
              <a:t> </a:t>
            </a:r>
            <a:r>
              <a:rPr lang="it-IT" sz="1600" b="1" dirty="0" err="1">
                <a:solidFill>
                  <a:srgbClr val="17375E"/>
                </a:solidFill>
                <a:latin typeface="Monaco"/>
                <a:cs typeface="Courier New"/>
              </a:rPr>
              <a:t>signed</a:t>
            </a:r>
            <a:r>
              <a:rPr lang="it-IT" dirty="0">
                <a:solidFill>
                  <a:srgbClr val="17375E"/>
                </a:solidFill>
                <a:latin typeface="Arial"/>
                <a:cs typeface="Arial"/>
              </a:rPr>
              <a:t> (con stessa dimensione)</a:t>
            </a:r>
          </a:p>
        </p:txBody>
      </p:sp>
      <p:sp>
        <p:nvSpPr>
          <p:cNvPr id="13" name="Segnaposto contenuto 2">
            <a:extLst>
              <a:ext uri="{FF2B5EF4-FFF2-40B4-BE49-F238E27FC236}">
                <a16:creationId xmlns:a16="http://schemas.microsoft.com/office/drawing/2014/main" id="{158B68FF-A0F7-8A84-B55C-B7D03E025B9F}"/>
              </a:ext>
            </a:extLst>
          </p:cNvPr>
          <p:cNvSpPr txBox="1">
            <a:spLocks/>
          </p:cNvSpPr>
          <p:nvPr/>
        </p:nvSpPr>
        <p:spPr bwMode="auto">
          <a:xfrm>
            <a:off x="1197463" y="4937551"/>
            <a:ext cx="2792735" cy="1421397"/>
          </a:xfrm>
          <a:prstGeom prst="rect">
            <a:avLst/>
          </a:prstGeom>
        </p:spPr>
        <p:txBody>
          <a:bodyPr lIns="91440" tIns="45720" rIns="91440" bIns="45720" anchor="t"/>
          <a:lstStyle>
            <a:lvl1pPr marL="342900" indent="-342900" defTabSz="914400" eaLnBrk="1" latinLnBrk="0" hangingPunct="1">
              <a:lnSpc>
                <a:spcPct val="130000"/>
              </a:lnSpc>
              <a:spcBef>
                <a:spcPts val="0"/>
              </a:spcBef>
              <a:spcAft>
                <a:spcPts val="600"/>
              </a:spcAft>
              <a:buSzPct val="200000"/>
              <a:buFont typeface="Arial" panose="020B0604020202020204" pitchFamily="34" charset="0"/>
              <a:buBlip>
                <a:blip r:embed="rId3"/>
              </a:buBlip>
              <a:defRPr sz="1800">
                <a:latin typeface="Arial" panose="020B0604020202020204" pitchFamily="34" charset="0"/>
                <a:cs typeface="Arial" panose="020B0604020202020204" pitchFamily="34" charset="0"/>
              </a:defRPr>
            </a:lvl1pPr>
            <a:lvl2pPr marL="742950" lvl="1" indent="-285750" defTabSz="914400" eaLnBrk="1" latinLnBrk="0" hangingPunct="1">
              <a:spcBef>
                <a:spcPts val="0"/>
              </a:spcBef>
              <a:spcAft>
                <a:spcPts val="600"/>
              </a:spcAft>
              <a:buSzPct val="80000"/>
              <a:buFont typeface="Arial" panose="020B0604020202020204" pitchFamily="34" charset="0"/>
              <a:buBlip>
                <a:blip r:embed="rId4"/>
              </a:buBlip>
              <a:defRPr sz="1800">
                <a:latin typeface="Arial" panose="020B0604020202020204" pitchFamily="34" charset="0"/>
                <a:cs typeface="Arial" panose="020B0604020202020204" pitchFamily="34" charset="0"/>
              </a:defRPr>
            </a:lvl2pPr>
            <a:lvl3pPr marL="1143000" indent="-228600" defTabSz="914400" eaLnBrk="1" latinLnBrk="0" hangingPunct="1">
              <a:spcBef>
                <a:spcPct val="20000"/>
              </a:spcBef>
              <a:buFont typeface="Arial" panose="020B0604020202020204" pitchFamily="34" charset="0"/>
              <a:buChar char="•"/>
              <a:defRPr>
                <a:latin typeface="+mn-lt"/>
              </a:defRPr>
            </a:lvl3pPr>
            <a:lvl4pPr marL="1600200" indent="-228600" defTabSz="914400" eaLnBrk="1" latinLnBrk="0" hangingPunct="1">
              <a:spcBef>
                <a:spcPct val="20000"/>
              </a:spcBef>
              <a:buFont typeface="Arial" panose="020B0604020202020204" pitchFamily="34" charset="0"/>
              <a:buChar char="–"/>
              <a:defRPr sz="2000">
                <a:latin typeface="+mn-lt"/>
              </a:defRPr>
            </a:lvl4pPr>
            <a:lvl5pPr marL="2057400" indent="-228600" defTabSz="914400" eaLnBrk="1" latinLnBrk="0" hangingPunct="1">
              <a:spcBef>
                <a:spcPct val="20000"/>
              </a:spcBef>
              <a:buFont typeface="Arial" panose="020B0604020202020204" pitchFamily="34" charset="0"/>
              <a:buChar char="»"/>
              <a:defRPr sz="2000">
                <a:latin typeface="+mn-lt"/>
              </a:defRP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marL="0" indent="0">
              <a:lnSpc>
                <a:spcPct val="100000"/>
              </a:lnSpc>
              <a:buNone/>
            </a:pPr>
            <a:r>
              <a:rPr lang="it-IT" dirty="0">
                <a:solidFill>
                  <a:srgbClr val="17375E"/>
                </a:solidFill>
                <a:latin typeface="Arial"/>
                <a:cs typeface="Arial"/>
              </a:rPr>
              <a:t>Cast da </a:t>
            </a:r>
            <a:r>
              <a:rPr lang="it-IT" sz="1600" b="1" dirty="0" err="1">
                <a:solidFill>
                  <a:srgbClr val="17375E"/>
                </a:solidFill>
                <a:latin typeface="Monaco"/>
                <a:cs typeface="Courier New"/>
              </a:rPr>
              <a:t>signed</a:t>
            </a:r>
            <a:r>
              <a:rPr lang="it-IT" sz="1600" dirty="0">
                <a:solidFill>
                  <a:srgbClr val="17375E"/>
                </a:solidFill>
                <a:latin typeface="Arial"/>
                <a:cs typeface="Arial"/>
              </a:rPr>
              <a:t> </a:t>
            </a:r>
            <a:r>
              <a:rPr lang="it-IT" dirty="0">
                <a:solidFill>
                  <a:srgbClr val="17375E"/>
                </a:solidFill>
                <a:latin typeface="Arial"/>
                <a:cs typeface="Arial"/>
              </a:rPr>
              <a:t>a</a:t>
            </a:r>
            <a:r>
              <a:rPr lang="it-IT" dirty="0">
                <a:solidFill>
                  <a:srgbClr val="17375E"/>
                </a:solidFill>
                <a:latin typeface="Monaco"/>
                <a:cs typeface="Arial"/>
              </a:rPr>
              <a:t> </a:t>
            </a:r>
            <a:r>
              <a:rPr lang="it-IT" sz="1600" b="1" dirty="0" err="1">
                <a:solidFill>
                  <a:srgbClr val="17375E"/>
                </a:solidFill>
                <a:latin typeface="Monaco"/>
                <a:cs typeface="Courier New"/>
              </a:rPr>
              <a:t>std_logic_vector</a:t>
            </a:r>
            <a:r>
              <a:rPr lang="it-IT" sz="1600" dirty="0">
                <a:solidFill>
                  <a:srgbClr val="17375E"/>
                </a:solidFill>
                <a:latin typeface="Monaco"/>
                <a:cs typeface="Arial"/>
              </a:rPr>
              <a:t> </a:t>
            </a:r>
            <a:br>
              <a:rPr lang="it-IT" dirty="0">
                <a:latin typeface="Monaco" panose="020B0500000000000000" pitchFamily="34" charset="0"/>
              </a:rPr>
            </a:br>
            <a:r>
              <a:rPr lang="it-IT" dirty="0">
                <a:solidFill>
                  <a:srgbClr val="17375E"/>
                </a:solidFill>
                <a:latin typeface="Arial"/>
                <a:cs typeface="Arial"/>
              </a:rPr>
              <a:t>(con stessa dimensione)</a:t>
            </a:r>
          </a:p>
        </p:txBody>
      </p:sp>
      <p:sp>
        <p:nvSpPr>
          <p:cNvPr id="14" name="Rettangolo arrotondato 18">
            <a:extLst>
              <a:ext uri="{FF2B5EF4-FFF2-40B4-BE49-F238E27FC236}">
                <a16:creationId xmlns:a16="http://schemas.microsoft.com/office/drawing/2014/main" id="{D9EE6FE1-E4D5-82CD-B2DC-5E244340F4FA}"/>
              </a:ext>
            </a:extLst>
          </p:cNvPr>
          <p:cNvSpPr/>
          <p:nvPr/>
        </p:nvSpPr>
        <p:spPr>
          <a:xfrm>
            <a:off x="2305800" y="3173975"/>
            <a:ext cx="2808312" cy="2735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17375E"/>
              </a:solidFill>
              <a:latin typeface="Monaco" panose="020B0500000000000000" pitchFamily="34" charset="0"/>
            </a:endParaRPr>
          </a:p>
        </p:txBody>
      </p:sp>
      <p:cxnSp>
        <p:nvCxnSpPr>
          <p:cNvPr id="15" name="Connettore 2 14">
            <a:extLst>
              <a:ext uri="{FF2B5EF4-FFF2-40B4-BE49-F238E27FC236}">
                <a16:creationId xmlns:a16="http://schemas.microsoft.com/office/drawing/2014/main" id="{00461FC5-9FFB-A463-FDA0-876A8DBA9893}"/>
              </a:ext>
            </a:extLst>
          </p:cNvPr>
          <p:cNvCxnSpPr>
            <a:cxnSpLocks/>
          </p:cNvCxnSpPr>
          <p:nvPr/>
        </p:nvCxnSpPr>
        <p:spPr>
          <a:xfrm>
            <a:off x="5491184" y="3168011"/>
            <a:ext cx="0" cy="1792012"/>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Rettangolo 15">
            <a:extLst>
              <a:ext uri="{FF2B5EF4-FFF2-40B4-BE49-F238E27FC236}">
                <a16:creationId xmlns:a16="http://schemas.microsoft.com/office/drawing/2014/main" id="{9CB04748-A0FE-8ED2-8A56-4B726375C67B}"/>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2677609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dirty="0">
              <a:solidFill>
                <a:srgbClr val="17375E"/>
              </a:solidFill>
            </a:endParaRPr>
          </a:p>
          <a:p>
            <a:r>
              <a:rPr lang="it-IT" dirty="0">
                <a:solidFill>
                  <a:srgbClr val="17375E"/>
                </a:solidFill>
              </a:rPr>
              <a:t>I tipi di dato </a:t>
            </a:r>
            <a:r>
              <a:rPr lang="it-IT" dirty="0" err="1">
                <a:solidFill>
                  <a:srgbClr val="17375E"/>
                </a:solidFill>
              </a:rPr>
              <a:t>numeric</a:t>
            </a:r>
            <a:r>
              <a:rPr lang="it-IT" dirty="0">
                <a:solidFill>
                  <a:srgbClr val="17375E"/>
                </a:solidFill>
              </a:rPr>
              <a:t> definiscono le operazioni aritmetiche e relazionali sui domini rappresentati </a:t>
            </a:r>
          </a:p>
          <a:p>
            <a:pPr lvl="1"/>
            <a:r>
              <a:rPr lang="it-IT" dirty="0">
                <a:solidFill>
                  <a:srgbClr val="17375E"/>
                </a:solidFill>
              </a:rPr>
              <a:t>Non tutte le operazioni (per esempio la divisione) sono sintetizzabili; </a:t>
            </a:r>
            <a:br>
              <a:rPr lang="it-IT" dirty="0">
                <a:solidFill>
                  <a:srgbClr val="17375E"/>
                </a:solidFill>
              </a:rPr>
            </a:br>
            <a:r>
              <a:rPr lang="it-IT" dirty="0">
                <a:solidFill>
                  <a:srgbClr val="17375E"/>
                </a:solidFill>
              </a:rPr>
              <a:t>alle volte dipende dallo strumento di sintesi</a:t>
            </a: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cxnSp>
        <p:nvCxnSpPr>
          <p:cNvPr id="16" name="Connettore 2 15">
            <a:extLst>
              <a:ext uri="{FF2B5EF4-FFF2-40B4-BE49-F238E27FC236}">
                <a16:creationId xmlns:a16="http://schemas.microsoft.com/office/drawing/2014/main" id="{20DE72DB-1396-5E93-5D90-7F70306ACA6D}"/>
              </a:ext>
            </a:extLst>
          </p:cNvPr>
          <p:cNvCxnSpPr>
            <a:cxnSpLocks/>
            <a:stCxn id="17" idx="2"/>
          </p:cNvCxnSpPr>
          <p:nvPr/>
        </p:nvCxnSpPr>
        <p:spPr>
          <a:xfrm flipH="1">
            <a:off x="3103418" y="3168011"/>
            <a:ext cx="348442" cy="1390134"/>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ttangolo arrotondato 12">
            <a:extLst>
              <a:ext uri="{FF2B5EF4-FFF2-40B4-BE49-F238E27FC236}">
                <a16:creationId xmlns:a16="http://schemas.microsoft.com/office/drawing/2014/main" id="{51D1E3DC-B70C-972A-1B00-76D125F0AF5E}"/>
              </a:ext>
            </a:extLst>
          </p:cNvPr>
          <p:cNvSpPr/>
          <p:nvPr/>
        </p:nvSpPr>
        <p:spPr>
          <a:xfrm>
            <a:off x="1327624" y="2894499"/>
            <a:ext cx="4248472" cy="2735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ttangolo 7">
            <a:extLst>
              <a:ext uri="{FF2B5EF4-FFF2-40B4-BE49-F238E27FC236}">
                <a16:creationId xmlns:a16="http://schemas.microsoft.com/office/drawing/2014/main" id="{3A0B0BFD-56D9-228E-D177-2BD26963329E}"/>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4010573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7321E-4186-CA1C-F640-BD9F4BE72DD8}"/>
              </a:ext>
            </a:extLst>
          </p:cNvPr>
          <p:cNvSpPr>
            <a:spLocks noGrp="1"/>
          </p:cNvSpPr>
          <p:nvPr>
            <p:ph type="title"/>
          </p:nvPr>
        </p:nvSpPr>
        <p:spPr/>
        <p:txBody>
          <a:bodyPr>
            <a:normAutofit/>
          </a:bodyPr>
          <a:lstStyle/>
          <a:p>
            <a:r>
              <a:rPr lang="it-IT" dirty="0" err="1">
                <a:latin typeface="Arial Black"/>
                <a:cs typeface="Arial" panose="020B0604020202020204" pitchFamily="34" charset="0"/>
              </a:rPr>
              <a:t>Numeric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3:</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r>
              <a:rPr lang="it-IT" dirty="0">
                <a:solidFill>
                  <a:srgbClr val="17375E"/>
                </a:solidFill>
                <a:latin typeface="Arial"/>
                <a:cs typeface="Arial"/>
              </a:rPr>
              <a:t>L’indirizzamento di un sottoinsieme dei valori in un segnale </a:t>
            </a:r>
            <a:r>
              <a:rPr lang="it-IT" sz="1600" b="1" dirty="0" err="1">
                <a:solidFill>
                  <a:srgbClr val="17375E"/>
                </a:solidFill>
                <a:latin typeface="Monaco"/>
                <a:cs typeface="Courier New"/>
              </a:rPr>
              <a:t>std_logic_vector</a:t>
            </a:r>
            <a:r>
              <a:rPr lang="it-IT" dirty="0">
                <a:solidFill>
                  <a:srgbClr val="17375E"/>
                </a:solidFill>
                <a:latin typeface="Arial"/>
                <a:cs typeface="Arial"/>
              </a:rPr>
              <a:t> o </a:t>
            </a:r>
            <a:r>
              <a:rPr lang="it-IT" dirty="0" err="1">
                <a:solidFill>
                  <a:srgbClr val="17375E"/>
                </a:solidFill>
                <a:latin typeface="Arial"/>
                <a:cs typeface="Arial"/>
              </a:rPr>
              <a:t>numeric</a:t>
            </a:r>
            <a:r>
              <a:rPr lang="it-IT" dirty="0">
                <a:solidFill>
                  <a:srgbClr val="17375E"/>
                </a:solidFill>
                <a:latin typeface="Arial"/>
                <a:cs typeface="Arial"/>
              </a:rPr>
              <a:t> si esegue con le parentesi tonde</a:t>
            </a:r>
          </a:p>
          <a:p>
            <a:r>
              <a:rPr lang="it-IT" dirty="0">
                <a:solidFill>
                  <a:srgbClr val="17375E"/>
                </a:solidFill>
                <a:latin typeface="Arial"/>
                <a:cs typeface="Arial"/>
              </a:rPr>
              <a:t>È possibile specificare un intervallo di valori mediante le parole chiave </a:t>
            </a:r>
            <a:br>
              <a:rPr lang="it-IT" dirty="0"/>
            </a:br>
            <a:r>
              <a:rPr lang="it-IT" sz="1600" b="1" dirty="0">
                <a:solidFill>
                  <a:srgbClr val="17375E"/>
                </a:solidFill>
                <a:latin typeface="Monaco"/>
                <a:cs typeface="Courier New"/>
              </a:rPr>
              <a:t>to</a:t>
            </a:r>
            <a:r>
              <a:rPr lang="it-IT" dirty="0">
                <a:solidFill>
                  <a:srgbClr val="17375E"/>
                </a:solidFill>
                <a:latin typeface="Arial"/>
                <a:cs typeface="Arial"/>
              </a:rPr>
              <a:t> e </a:t>
            </a:r>
            <a:r>
              <a:rPr lang="it-IT" sz="1600" b="1" dirty="0" err="1">
                <a:solidFill>
                  <a:srgbClr val="17375E"/>
                </a:solidFill>
                <a:latin typeface="Monaco"/>
                <a:cs typeface="Courier New"/>
              </a:rPr>
              <a:t>downto</a:t>
            </a:r>
            <a:endParaRPr lang="it-IT" sz="1600" b="1" dirty="0">
              <a:solidFill>
                <a:srgbClr val="17375E"/>
              </a:solidFill>
              <a:latin typeface="Monaco"/>
              <a:cs typeface="Courier New"/>
            </a:endParaRPr>
          </a:p>
          <a:p>
            <a:pPr marL="0" indent="0">
              <a:lnSpc>
                <a:spcPct val="130000"/>
              </a:lnSpc>
              <a:spcBef>
                <a:spcPts val="0"/>
              </a:spcBef>
              <a:spcAft>
                <a:spcPts val="600"/>
              </a:spcAft>
              <a:buSzPct val="200000"/>
              <a:buNone/>
            </a:pPr>
            <a:endParaRPr lang="it-IT" sz="1800" dirty="0">
              <a:solidFill>
                <a:srgbClr val="17375E"/>
              </a:solidFill>
              <a:latin typeface="Arial" panose="020B0604020202020204" pitchFamily="34" charset="0"/>
              <a:cs typeface="Arial" panose="020B0604020202020204" pitchFamily="34" charset="0"/>
            </a:endParaRPr>
          </a:p>
        </p:txBody>
      </p:sp>
      <p:cxnSp>
        <p:nvCxnSpPr>
          <p:cNvPr id="8" name="Connettore 2 7">
            <a:extLst>
              <a:ext uri="{FF2B5EF4-FFF2-40B4-BE49-F238E27FC236}">
                <a16:creationId xmlns:a16="http://schemas.microsoft.com/office/drawing/2014/main" id="{002DA9DF-CA68-6103-078F-C488DD691E9B}"/>
              </a:ext>
            </a:extLst>
          </p:cNvPr>
          <p:cNvCxnSpPr>
            <a:cxnSpLocks/>
            <a:stCxn id="9" idx="2"/>
          </p:cNvCxnSpPr>
          <p:nvPr/>
        </p:nvCxnSpPr>
        <p:spPr>
          <a:xfrm flipH="1">
            <a:off x="3241964" y="3674851"/>
            <a:ext cx="641944" cy="779938"/>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ttangolo arrotondato 14">
            <a:extLst>
              <a:ext uri="{FF2B5EF4-FFF2-40B4-BE49-F238E27FC236}">
                <a16:creationId xmlns:a16="http://schemas.microsoft.com/office/drawing/2014/main" id="{535A02A7-BB90-49E3-0951-CFE9F6246B3A}"/>
              </a:ext>
            </a:extLst>
          </p:cNvPr>
          <p:cNvSpPr/>
          <p:nvPr/>
        </p:nvSpPr>
        <p:spPr>
          <a:xfrm>
            <a:off x="3415856" y="3380073"/>
            <a:ext cx="936103" cy="29477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ttangolo 9">
            <a:extLst>
              <a:ext uri="{FF2B5EF4-FFF2-40B4-BE49-F238E27FC236}">
                <a16:creationId xmlns:a16="http://schemas.microsoft.com/office/drawing/2014/main" id="{18448B73-752F-D489-2A23-440175B4DC8B}"/>
              </a:ext>
            </a:extLst>
          </p:cNvPr>
          <p:cNvSpPr/>
          <p:nvPr/>
        </p:nvSpPr>
        <p:spPr>
          <a:xfrm>
            <a:off x="1036691" y="1900244"/>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esempio3 is</a:t>
            </a:r>
          </a:p>
          <a:p>
            <a:r>
              <a:rPr lang="en-US" sz="1600" b="1" dirty="0">
                <a:solidFill>
                  <a:srgbClr val="17375E"/>
                </a:solidFill>
                <a:latin typeface="Monaco" panose="020B0500000000000000" pitchFamily="34" charset="0"/>
                <a:cs typeface="Courier New" panose="02070309020205020404" pitchFamily="49" charset="0"/>
              </a:rPr>
              <a:t>  signal sum : SIGNED(31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signal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sum &lt;=  SIGNED(in1) + SIGNED(in2);</a:t>
            </a:r>
          </a:p>
          <a:p>
            <a:r>
              <a:rPr lang="en-US" sz="1600" b="1" dirty="0">
                <a:solidFill>
                  <a:srgbClr val="17375E"/>
                </a:solidFill>
                <a:latin typeface="Monaco" panose="020B0500000000000000" pitchFamily="34" charset="0"/>
                <a:cs typeface="Courier New" panose="02070309020205020404" pitchFamily="49" charset="0"/>
              </a:rPr>
              <a:t>  out1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(sum);</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&lt;= </a:t>
            </a:r>
            <a:r>
              <a:rPr lang="en-US" sz="1600" b="1" dirty="0" err="1">
                <a:solidFill>
                  <a:srgbClr val="17375E"/>
                </a:solidFill>
                <a:latin typeface="Monaco" panose="020B0500000000000000" pitchFamily="34" charset="0"/>
                <a:cs typeface="Courier New" panose="02070309020205020404" pitchFamily="49" charset="0"/>
              </a:rPr>
              <a:t>std_logic</a:t>
            </a:r>
            <a:r>
              <a:rPr lang="en-US" sz="1600" b="1" dirty="0">
                <a:solidFill>
                  <a:srgbClr val="17375E"/>
                </a:solidFill>
                <a:latin typeface="Monaco" panose="020B0500000000000000" pitchFamily="34" charset="0"/>
                <a:cs typeface="Courier New" panose="02070309020205020404" pitchFamily="49" charset="0"/>
              </a:rPr>
              <a:t>(sum(31));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ovf</a:t>
            </a:r>
            <a:r>
              <a:rPr lang="en-US" sz="1600" b="1" dirty="0">
                <a:solidFill>
                  <a:srgbClr val="17375E"/>
                </a:solidFill>
                <a:latin typeface="Monaco" panose="020B0500000000000000" pitchFamily="34" charset="0"/>
                <a:cs typeface="Courier New" panose="02070309020205020404" pitchFamily="49" charset="0"/>
              </a:rPr>
              <a:t> &lt;= (in1(31) and in2(31) and not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 or </a:t>
            </a:r>
          </a:p>
          <a:p>
            <a:r>
              <a:rPr lang="en-US" sz="1600" b="1" dirty="0">
                <a:solidFill>
                  <a:srgbClr val="17375E"/>
                </a:solidFill>
                <a:latin typeface="Monaco" panose="020B0500000000000000" pitchFamily="34" charset="0"/>
                <a:cs typeface="Courier New" panose="02070309020205020404" pitchFamily="49" charset="0"/>
              </a:rPr>
              <a:t>         (not in1(31) and not in2(31) and </a:t>
            </a:r>
            <a:r>
              <a:rPr lang="en-US" sz="1600" b="1" dirty="0" err="1">
                <a:solidFill>
                  <a:srgbClr val="17375E"/>
                </a:solidFill>
                <a:latin typeface="Monaco" panose="020B0500000000000000" pitchFamily="34" charset="0"/>
                <a:cs typeface="Courier New" panose="02070309020205020404" pitchFamily="49" charset="0"/>
              </a:rPr>
              <a:t>msb</a:t>
            </a:r>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758232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F29F31-C114-DBB7-A670-272269A2F268}"/>
              </a:ext>
            </a:extLst>
          </p:cNvPr>
          <p:cNvSpPr>
            <a:spLocks noGrp="1"/>
          </p:cNvSpPr>
          <p:nvPr>
            <p:ph type="title"/>
          </p:nvPr>
        </p:nvSpPr>
        <p:spPr/>
        <p:txBody>
          <a:bodyPr>
            <a:normAutofit/>
          </a:bodyPr>
          <a:lstStyle/>
          <a:p>
            <a:r>
              <a:rPr lang="it-IT" dirty="0"/>
              <a:t>Esempio di circuito 4</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Vogliamo specificare un circuito combinatorio che converte un valore a 32 bit che rappresenta un numero intero espresso in codifica modulo e segno nell’equivalente rappresentazione in complemento a 2</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5EF26FD0-C212-4CB3-A113-F19CD9484FC4}"/>
              </a:ext>
            </a:extLst>
          </p:cNvPr>
          <p:cNvPicPr>
            <a:picLocks noChangeAspect="1"/>
          </p:cNvPicPr>
          <p:nvPr/>
        </p:nvPicPr>
        <p:blipFill>
          <a:blip r:embed="rId4"/>
          <a:stretch>
            <a:fillRect/>
          </a:stretch>
        </p:blipFill>
        <p:spPr>
          <a:xfrm>
            <a:off x="1992664" y="3110425"/>
            <a:ext cx="5920671" cy="2162318"/>
          </a:xfrm>
          <a:prstGeom prst="rect">
            <a:avLst/>
          </a:prstGeom>
        </p:spPr>
      </p:pic>
    </p:spTree>
    <p:extLst>
      <p:ext uri="{BB962C8B-B14F-4D97-AF65-F5344CB8AC3E}">
        <p14:creationId xmlns:p14="http://schemas.microsoft.com/office/powerpoint/2010/main" val="1053820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4864C1-CD81-5671-CEA7-FF01FF54860E}"/>
              </a:ext>
            </a:extLst>
          </p:cNvPr>
          <p:cNvSpPr>
            <a:spLocks noGrp="1"/>
          </p:cNvSpPr>
          <p:nvPr>
            <p:ph type="title"/>
          </p:nvPr>
        </p:nvSpPr>
        <p:spPr/>
        <p:txBody>
          <a:bodyPr>
            <a:normAutofit/>
          </a:bodyPr>
          <a:lstStyle/>
          <a:p>
            <a:r>
              <a:rPr lang="it-IT" dirty="0">
                <a:latin typeface="Arial Black"/>
                <a:cs typeface="Arial" panose="020B0604020202020204" pitchFamily="34" charset="0"/>
              </a:rPr>
              <a:t>Specifica dell’interfaccia dell’esempio</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entity</a:t>
            </a:r>
            <a:r>
              <a:rPr lang="it-IT" sz="1800" dirty="0">
                <a:solidFill>
                  <a:srgbClr val="17375E"/>
                </a:solidFill>
                <a:latin typeface="Arial"/>
                <a:cs typeface="Arial"/>
              </a:rPr>
              <a:t> del circuito di esempio 4:</a:t>
            </a:r>
          </a:p>
        </p:txBody>
      </p:sp>
      <p:sp>
        <p:nvSpPr>
          <p:cNvPr id="7" name="Rettangolo 6">
            <a:extLst>
              <a:ext uri="{FF2B5EF4-FFF2-40B4-BE49-F238E27FC236}">
                <a16:creationId xmlns:a16="http://schemas.microsoft.com/office/drawing/2014/main" id="{435E6842-B9C3-BDAC-183D-3EDCDAB18AD0}"/>
              </a:ext>
            </a:extLst>
          </p:cNvPr>
          <p:cNvSpPr/>
          <p:nvPr/>
        </p:nvSpPr>
        <p:spPr>
          <a:xfrm>
            <a:off x="1039593" y="1969517"/>
            <a:ext cx="8251859" cy="1569660"/>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entity esempio4 is </a:t>
            </a:r>
          </a:p>
          <a:p>
            <a:r>
              <a:rPr lang="en-US" sz="1600" b="1" dirty="0">
                <a:solidFill>
                  <a:srgbClr val="17375E"/>
                </a:solidFill>
                <a:latin typeface="Monaco" panose="020B0500000000000000" pitchFamily="34" charset="0"/>
                <a:cs typeface="Courier New" panose="02070309020205020404" pitchFamily="49" charset="0"/>
              </a:rPr>
              <a:t>  port(</a:t>
            </a:r>
          </a:p>
          <a:p>
            <a:r>
              <a:rPr lang="en-US" sz="1600" b="1" dirty="0">
                <a:solidFill>
                  <a:srgbClr val="17375E"/>
                </a:solidFill>
                <a:latin typeface="Monaco" panose="020B0500000000000000" pitchFamily="34" charset="0"/>
                <a:cs typeface="Courier New" panose="02070309020205020404" pitchFamily="49" charset="0"/>
              </a:rPr>
              <a:t>    in1: in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out1 : out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a:t>
            </a:r>
          </a:p>
          <a:p>
            <a:r>
              <a:rPr lang="en-US" sz="1600" b="1" dirty="0">
                <a:solidFill>
                  <a:srgbClr val="17375E"/>
                </a:solidFill>
                <a:latin typeface="Monaco" panose="020B0500000000000000" pitchFamily="34" charset="0"/>
                <a:cs typeface="Courier New" panose="02070309020205020404" pitchFamily="49" charset="0"/>
              </a:rPr>
              <a:t>end esempio4;</a:t>
            </a:r>
          </a:p>
        </p:txBody>
      </p:sp>
    </p:spTree>
    <p:extLst>
      <p:ext uri="{BB962C8B-B14F-4D97-AF65-F5344CB8AC3E}">
        <p14:creationId xmlns:p14="http://schemas.microsoft.com/office/powerpoint/2010/main" val="4250409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Operazioni su segnali </a:t>
            </a:r>
            <a:r>
              <a:rPr lang="it-IT" dirty="0" err="1">
                <a:latin typeface="Monaco" pitchFamily="2" charset="77"/>
                <a:cs typeface="Courier New" panose="02070309020205020404" pitchFamily="49" charset="0"/>
              </a:rPr>
              <a:t>std_logic_vector</a:t>
            </a:r>
            <a:endParaRPr lang="it-IT" dirty="0">
              <a:latin typeface="Monaco" pitchFamily="2" charset="77"/>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BF8FA9DD-426E-6E21-D985-22C4FAB04352}"/>
              </a:ext>
            </a:extLst>
          </p:cNvPr>
          <p:cNvSpPr/>
          <p:nvPr/>
        </p:nvSpPr>
        <p:spPr>
          <a:xfrm>
            <a:off x="1039593" y="1969517"/>
            <a:ext cx="8269965" cy="2062103"/>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not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4123162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Operazioni su segnali </a:t>
            </a:r>
            <a:r>
              <a:rPr lang="it-IT" dirty="0" err="1">
                <a:latin typeface="Monaco" pitchFamily="2" charset="77"/>
                <a:cs typeface="Courier New" panose="02070309020205020404" pitchFamily="49" charset="0"/>
              </a:rPr>
              <a:t>std_logic_vector</a:t>
            </a:r>
            <a:endParaRPr lang="it-IT" dirty="0">
              <a:latin typeface="Monaco" pitchFamily="2" charset="77"/>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a:cs typeface="Arial"/>
              </a:rPr>
              <a:t>La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cxnSp>
        <p:nvCxnSpPr>
          <p:cNvPr id="5" name="Connettore 2 4">
            <a:extLst>
              <a:ext uri="{FF2B5EF4-FFF2-40B4-BE49-F238E27FC236}">
                <a16:creationId xmlns:a16="http://schemas.microsoft.com/office/drawing/2014/main" id="{DC84B7B5-1607-4F67-DD0C-331E90410714}"/>
              </a:ext>
            </a:extLst>
          </p:cNvPr>
          <p:cNvCxnSpPr>
            <a:cxnSpLocks/>
            <a:stCxn id="14" idx="2"/>
          </p:cNvCxnSpPr>
          <p:nvPr/>
        </p:nvCxnSpPr>
        <p:spPr>
          <a:xfrm>
            <a:off x="3516378" y="3012388"/>
            <a:ext cx="663183" cy="1543715"/>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Segnaposto contenuto 2">
            <a:extLst>
              <a:ext uri="{FF2B5EF4-FFF2-40B4-BE49-F238E27FC236}">
                <a16:creationId xmlns:a16="http://schemas.microsoft.com/office/drawing/2014/main" id="{2154B004-1F9A-1115-A520-9CAA1082E570}"/>
              </a:ext>
            </a:extLst>
          </p:cNvPr>
          <p:cNvSpPr txBox="1">
            <a:spLocks/>
          </p:cNvSpPr>
          <p:nvPr/>
        </p:nvSpPr>
        <p:spPr bwMode="auto">
          <a:xfrm>
            <a:off x="3700081" y="4556104"/>
            <a:ext cx="1997944" cy="11407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0" indent="0" eaLnBrk="1" hangingPunct="1">
              <a:spcBef>
                <a:spcPct val="20000"/>
              </a:spcBef>
              <a:buClr>
                <a:srgbClr val="003366"/>
              </a:buClr>
              <a:buFont typeface="Times" charset="0"/>
              <a:buNone/>
              <a:defRPr sz="1800" b="0" kern="0">
                <a:latin typeface="Arial" panose="020B0604020202020204" pitchFamily="34" charset="0"/>
                <a:ea typeface="ＭＳ Ｐゴシック" charset="-128"/>
                <a:cs typeface="Arial" panose="020B0604020202020204" pitchFamily="34" charset="0"/>
              </a:defRPr>
            </a:lvl1pPr>
            <a:lvl2pPr marL="742950" indent="-285750">
              <a:spcBef>
                <a:spcPct val="20000"/>
              </a:spcBef>
              <a:buClr>
                <a:srgbClr val="FF9900"/>
              </a:buClr>
              <a:buFont typeface="Wingdings" charset="2"/>
              <a:buChar char="§"/>
              <a:defRPr sz="2000">
                <a:latin typeface="+mn-lt"/>
                <a:ea typeface="ＭＳ Ｐゴシック" charset="-128"/>
              </a:defRPr>
            </a:lvl2pPr>
            <a:lvl3pPr marL="1143000" indent="-228600">
              <a:spcBef>
                <a:spcPct val="20000"/>
              </a:spcBef>
              <a:buClr>
                <a:srgbClr val="003366"/>
              </a:buClr>
              <a:buFont typeface="Times" charset="0"/>
              <a:buChar char="•"/>
              <a:defRPr sz="2000">
                <a:latin typeface="+mn-lt"/>
                <a:ea typeface="ＭＳ Ｐゴシック" charset="-128"/>
              </a:defRPr>
            </a:lvl3pPr>
            <a:lvl4pPr marL="1600200" indent="-228600">
              <a:spcBef>
                <a:spcPct val="20000"/>
              </a:spcBef>
              <a:buClr>
                <a:srgbClr val="003366"/>
              </a:buClr>
              <a:buChar char="–"/>
              <a:defRPr>
                <a:latin typeface="+mn-lt"/>
                <a:ea typeface="ＭＳ Ｐゴシック" charset="-128"/>
              </a:defRPr>
            </a:lvl4pPr>
            <a:lvl5pPr marL="2057400" indent="-228600">
              <a:spcBef>
                <a:spcPct val="20000"/>
              </a:spcBef>
              <a:buChar char="»"/>
              <a:defRPr>
                <a:latin typeface="+mn-lt"/>
                <a:ea typeface="ＭＳ Ｐゴシック" charset="-128"/>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it-IT" dirty="0">
                <a:solidFill>
                  <a:srgbClr val="17375E"/>
                </a:solidFill>
              </a:rPr>
              <a:t>Concatenazione di due segnali</a:t>
            </a:r>
          </a:p>
        </p:txBody>
      </p:sp>
      <p:cxnSp>
        <p:nvCxnSpPr>
          <p:cNvPr id="8" name="Connettore 2 7">
            <a:extLst>
              <a:ext uri="{FF2B5EF4-FFF2-40B4-BE49-F238E27FC236}">
                <a16:creationId xmlns:a16="http://schemas.microsoft.com/office/drawing/2014/main" id="{3FC4C734-3F5D-1DCB-4ECC-E136493F38A7}"/>
              </a:ext>
            </a:extLst>
          </p:cNvPr>
          <p:cNvCxnSpPr>
            <a:cxnSpLocks/>
            <a:stCxn id="10" idx="2"/>
          </p:cNvCxnSpPr>
          <p:nvPr/>
        </p:nvCxnSpPr>
        <p:spPr>
          <a:xfrm>
            <a:off x="6408596" y="3273263"/>
            <a:ext cx="547509" cy="1314156"/>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Segnaposto contenuto 2">
            <a:extLst>
              <a:ext uri="{FF2B5EF4-FFF2-40B4-BE49-F238E27FC236}">
                <a16:creationId xmlns:a16="http://schemas.microsoft.com/office/drawing/2014/main" id="{389DDE49-B49C-C95E-1EE6-6DFD1F6CE46F}"/>
              </a:ext>
            </a:extLst>
          </p:cNvPr>
          <p:cNvSpPr txBox="1">
            <a:spLocks/>
          </p:cNvSpPr>
          <p:nvPr/>
        </p:nvSpPr>
        <p:spPr bwMode="auto">
          <a:xfrm>
            <a:off x="6152159" y="4556105"/>
            <a:ext cx="2500690" cy="11407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rgbClr val="17375E"/>
                </a:solidFill>
                <a:latin typeface="Arial" panose="020B0604020202020204" pitchFamily="34" charset="0"/>
                <a:cs typeface="Arial" panose="020B0604020202020204" pitchFamily="34" charset="0"/>
              </a:rPr>
              <a:t>È possibile esprimere valori </a:t>
            </a:r>
            <a:r>
              <a:rPr lang="it-IT" sz="1800" dirty="0" err="1">
                <a:solidFill>
                  <a:srgbClr val="17375E"/>
                </a:solidFill>
                <a:latin typeface="Arial" panose="020B0604020202020204" pitchFamily="34" charset="0"/>
                <a:ea typeface="+mn-ea"/>
                <a:cs typeface="Arial" panose="020B0604020202020204" pitchFamily="34" charset="0"/>
              </a:rPr>
              <a:t>numeric</a:t>
            </a:r>
            <a:r>
              <a:rPr lang="it-IT" sz="1800" b="0" kern="0" dirty="0">
                <a:solidFill>
                  <a:srgbClr val="17375E"/>
                </a:solidFill>
                <a:latin typeface="Arial" panose="020B0604020202020204" pitchFamily="34" charset="0"/>
                <a:cs typeface="Arial" panose="020B0604020202020204" pitchFamily="34" charset="0"/>
              </a:rPr>
              <a:t> in formato decimale (cioè in base 10)</a:t>
            </a:r>
          </a:p>
        </p:txBody>
      </p:sp>
      <p:sp>
        <p:nvSpPr>
          <p:cNvPr id="10" name="Rettangolo arrotondato 15">
            <a:extLst>
              <a:ext uri="{FF2B5EF4-FFF2-40B4-BE49-F238E27FC236}">
                <a16:creationId xmlns:a16="http://schemas.microsoft.com/office/drawing/2014/main" id="{D82A49B6-E5D4-3837-411B-2D5A65CDABCE}"/>
              </a:ext>
            </a:extLst>
          </p:cNvPr>
          <p:cNvSpPr/>
          <p:nvPr/>
        </p:nvSpPr>
        <p:spPr>
          <a:xfrm>
            <a:off x="6308073" y="2949263"/>
            <a:ext cx="201045" cy="324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ttangolo arrotondato 5">
            <a:extLst>
              <a:ext uri="{FF2B5EF4-FFF2-40B4-BE49-F238E27FC236}">
                <a16:creationId xmlns:a16="http://schemas.microsoft.com/office/drawing/2014/main" id="{6608898A-5BA7-FB91-C98B-A484A3B5D744}"/>
              </a:ext>
            </a:extLst>
          </p:cNvPr>
          <p:cNvSpPr/>
          <p:nvPr/>
        </p:nvSpPr>
        <p:spPr>
          <a:xfrm>
            <a:off x="2288051" y="2675744"/>
            <a:ext cx="538596" cy="324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onnettore 2 11">
            <a:extLst>
              <a:ext uri="{FF2B5EF4-FFF2-40B4-BE49-F238E27FC236}">
                <a16:creationId xmlns:a16="http://schemas.microsoft.com/office/drawing/2014/main" id="{219556D8-CD6C-257D-AF25-55CFCFBF7A40}"/>
              </a:ext>
            </a:extLst>
          </p:cNvPr>
          <p:cNvCxnSpPr>
            <a:cxnSpLocks/>
            <a:stCxn id="11" idx="2"/>
          </p:cNvCxnSpPr>
          <p:nvPr/>
        </p:nvCxnSpPr>
        <p:spPr>
          <a:xfrm flipH="1">
            <a:off x="1713857" y="2999744"/>
            <a:ext cx="843492" cy="1587675"/>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Segnaposto contenuto 2">
            <a:extLst>
              <a:ext uri="{FF2B5EF4-FFF2-40B4-BE49-F238E27FC236}">
                <a16:creationId xmlns:a16="http://schemas.microsoft.com/office/drawing/2014/main" id="{B7B8940C-F9B6-E349-EFAC-840C7FE2ACE5}"/>
              </a:ext>
            </a:extLst>
          </p:cNvPr>
          <p:cNvSpPr txBox="1">
            <a:spLocks/>
          </p:cNvSpPr>
          <p:nvPr/>
        </p:nvSpPr>
        <p:spPr bwMode="auto">
          <a:xfrm>
            <a:off x="396884" y="4556105"/>
            <a:ext cx="3033219" cy="11407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0" indent="0" eaLnBrk="1" hangingPunct="1">
              <a:spcBef>
                <a:spcPct val="20000"/>
              </a:spcBef>
              <a:buClr>
                <a:srgbClr val="003366"/>
              </a:buClr>
              <a:buFont typeface="Times" charset="0"/>
              <a:buNone/>
              <a:defRPr sz="1800" b="0" kern="0">
                <a:latin typeface="Arial" panose="020B0604020202020204" pitchFamily="34" charset="0"/>
                <a:ea typeface="ＭＳ Ｐゴシック" charset="-128"/>
                <a:cs typeface="Arial" panose="020B0604020202020204" pitchFamily="34" charset="0"/>
              </a:defRPr>
            </a:lvl1pPr>
            <a:lvl2pPr marL="742950" indent="-285750">
              <a:spcBef>
                <a:spcPct val="20000"/>
              </a:spcBef>
              <a:buClr>
                <a:srgbClr val="FF9900"/>
              </a:buClr>
              <a:buFont typeface="Wingdings" charset="2"/>
              <a:buChar char="§"/>
              <a:defRPr sz="2000">
                <a:latin typeface="+mn-lt"/>
                <a:ea typeface="ＭＳ Ｐゴシック" charset="-128"/>
              </a:defRPr>
            </a:lvl2pPr>
            <a:lvl3pPr marL="1143000" indent="-228600">
              <a:spcBef>
                <a:spcPct val="20000"/>
              </a:spcBef>
              <a:buClr>
                <a:srgbClr val="003366"/>
              </a:buClr>
              <a:buFont typeface="Times" charset="0"/>
              <a:buChar char="•"/>
              <a:defRPr sz="2000">
                <a:latin typeface="+mn-lt"/>
                <a:ea typeface="ＭＳ Ｐゴシック" charset="-128"/>
              </a:defRPr>
            </a:lvl3pPr>
            <a:lvl4pPr marL="1600200" indent="-228600">
              <a:spcBef>
                <a:spcPct val="20000"/>
              </a:spcBef>
              <a:buClr>
                <a:srgbClr val="003366"/>
              </a:buClr>
              <a:buChar char="–"/>
              <a:defRPr>
                <a:latin typeface="+mn-lt"/>
                <a:ea typeface="ＭＳ Ｐゴシック" charset="-128"/>
              </a:defRPr>
            </a:lvl4pPr>
            <a:lvl5pPr marL="2057400" indent="-228600">
              <a:spcBef>
                <a:spcPct val="20000"/>
              </a:spcBef>
              <a:buChar char="»"/>
              <a:defRPr>
                <a:latin typeface="+mn-lt"/>
                <a:ea typeface="ＭＳ Ｐゴシック" charset="-128"/>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it-IT" dirty="0">
                <a:solidFill>
                  <a:srgbClr val="17375E"/>
                </a:solidFill>
                <a:latin typeface="Arial"/>
                <a:ea typeface="ＭＳ Ｐゴシック"/>
                <a:cs typeface="Arial"/>
              </a:rPr>
              <a:t>Operazione logica su segnale </a:t>
            </a:r>
            <a:r>
              <a:rPr lang="it-IT" sz="1600" b="1" dirty="0" err="1">
                <a:solidFill>
                  <a:srgbClr val="17375E"/>
                </a:solidFill>
                <a:latin typeface="Monaco"/>
                <a:ea typeface="ＭＳ Ｐゴシック"/>
                <a:cs typeface="Courier New"/>
              </a:rPr>
              <a:t>std_logic_vector</a:t>
            </a:r>
            <a:r>
              <a:rPr lang="it-IT" dirty="0">
                <a:solidFill>
                  <a:srgbClr val="17375E"/>
                </a:solidFill>
                <a:latin typeface="Arial"/>
                <a:ea typeface="ＭＳ Ｐゴシック"/>
                <a:cs typeface="Arial"/>
              </a:rPr>
              <a:t> (eseguita bit per bit)</a:t>
            </a:r>
          </a:p>
        </p:txBody>
      </p:sp>
      <p:sp>
        <p:nvSpPr>
          <p:cNvPr id="14" name="Rettangolo arrotondato 15">
            <a:extLst>
              <a:ext uri="{FF2B5EF4-FFF2-40B4-BE49-F238E27FC236}">
                <a16:creationId xmlns:a16="http://schemas.microsoft.com/office/drawing/2014/main" id="{DCAA6C85-51DB-BB24-5779-143BDFB30A44}"/>
              </a:ext>
            </a:extLst>
          </p:cNvPr>
          <p:cNvSpPr/>
          <p:nvPr/>
        </p:nvSpPr>
        <p:spPr>
          <a:xfrm>
            <a:off x="3415855" y="2688388"/>
            <a:ext cx="201045" cy="324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ttangolo 14">
            <a:extLst>
              <a:ext uri="{FF2B5EF4-FFF2-40B4-BE49-F238E27FC236}">
                <a16:creationId xmlns:a16="http://schemas.microsoft.com/office/drawing/2014/main" id="{64A69B02-6D6B-512A-CE8C-3E03B76F5C66}"/>
              </a:ext>
            </a:extLst>
          </p:cNvPr>
          <p:cNvSpPr/>
          <p:nvPr/>
        </p:nvSpPr>
        <p:spPr>
          <a:xfrm>
            <a:off x="1039593" y="1969517"/>
            <a:ext cx="8269965" cy="2062103"/>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not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15415181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Costanti</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solidFill>
                  <a:srgbClr val="17375E"/>
                </a:solidFill>
                <a:latin typeface="Arial"/>
                <a:cs typeface="Arial"/>
              </a:rPr>
              <a:t>Un’altra implementazione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49515061-F702-0C30-0132-3D4EE889989D}"/>
              </a:ext>
            </a:extLst>
          </p:cNvPr>
          <p:cNvSpPr/>
          <p:nvPr/>
        </p:nvSpPr>
        <p:spPr>
          <a:xfrm>
            <a:off x="1039592" y="1969518"/>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constant vdd32 :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 := (others =&gt; '1');</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vdd32 </a:t>
            </a:r>
            <a:r>
              <a:rPr lang="en-US" sz="1600" b="1" dirty="0" err="1">
                <a:solidFill>
                  <a:srgbClr val="17375E"/>
                </a:solidFill>
                <a:latin typeface="Monaco" panose="020B0500000000000000" pitchFamily="34" charset="0"/>
                <a:cs typeface="Courier New" panose="02070309020205020404" pitchFamily="49" charset="0"/>
              </a:rPr>
              <a:t>xor</a:t>
            </a:r>
            <a:r>
              <a:rPr lang="en-US" sz="1600" b="1" dirty="0">
                <a:solidFill>
                  <a:srgbClr val="17375E"/>
                </a:solidFill>
                <a:latin typeface="Monaco" panose="020B0500000000000000" pitchFamily="34" charset="0"/>
                <a:cs typeface="Courier New" panose="02070309020205020404" pitchFamily="49" charset="0"/>
              </a:rPr>
              <a: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17442865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Costanti</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solidFill>
                  <a:srgbClr val="17375E"/>
                </a:solidFill>
                <a:latin typeface="Arial"/>
                <a:cs typeface="Arial"/>
              </a:rPr>
              <a:t>Un’altra implementazione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dirty="0">
                <a:solidFill>
                  <a:srgbClr val="17375E"/>
                </a:solidFill>
              </a:rPr>
              <a:t>Definizione di un segnale costante</a:t>
            </a:r>
          </a:p>
        </p:txBody>
      </p:sp>
      <p:cxnSp>
        <p:nvCxnSpPr>
          <p:cNvPr id="5" name="Connettore 2 4">
            <a:extLst>
              <a:ext uri="{FF2B5EF4-FFF2-40B4-BE49-F238E27FC236}">
                <a16:creationId xmlns:a16="http://schemas.microsoft.com/office/drawing/2014/main" id="{3695298B-E471-A342-B5AB-582C90E14E43}"/>
              </a:ext>
            </a:extLst>
          </p:cNvPr>
          <p:cNvCxnSpPr>
            <a:cxnSpLocks/>
          </p:cNvCxnSpPr>
          <p:nvPr/>
        </p:nvCxnSpPr>
        <p:spPr>
          <a:xfrm flipH="1">
            <a:off x="2549236" y="3034281"/>
            <a:ext cx="780903" cy="1884083"/>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Rettangolo arrotondato 12">
            <a:extLst>
              <a:ext uri="{FF2B5EF4-FFF2-40B4-BE49-F238E27FC236}">
                <a16:creationId xmlns:a16="http://schemas.microsoft.com/office/drawing/2014/main" id="{3E4852D6-8C80-D0E6-2DD8-2B21C26F8B14}"/>
              </a:ext>
            </a:extLst>
          </p:cNvPr>
          <p:cNvSpPr/>
          <p:nvPr/>
        </p:nvSpPr>
        <p:spPr>
          <a:xfrm>
            <a:off x="1313768" y="2501285"/>
            <a:ext cx="6336851" cy="53299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ttangolo 7">
            <a:extLst>
              <a:ext uri="{FF2B5EF4-FFF2-40B4-BE49-F238E27FC236}">
                <a16:creationId xmlns:a16="http://schemas.microsoft.com/office/drawing/2014/main" id="{0F34DBAF-F1BE-4531-800F-BFEAA4B0C34F}"/>
              </a:ext>
            </a:extLst>
          </p:cNvPr>
          <p:cNvSpPr/>
          <p:nvPr/>
        </p:nvSpPr>
        <p:spPr>
          <a:xfrm>
            <a:off x="1039592" y="1969518"/>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constant vdd32 :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 := (others =&gt; '1');</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vdd32 </a:t>
            </a:r>
            <a:r>
              <a:rPr lang="en-US" sz="1600" b="1" dirty="0" err="1">
                <a:solidFill>
                  <a:srgbClr val="17375E"/>
                </a:solidFill>
                <a:latin typeface="Monaco" panose="020B0500000000000000" pitchFamily="34" charset="0"/>
                <a:cs typeface="Courier New" panose="02070309020205020404" pitchFamily="49" charset="0"/>
              </a:rPr>
              <a:t>xor</a:t>
            </a:r>
            <a:r>
              <a:rPr lang="en-US" sz="1600" b="1" dirty="0">
                <a:solidFill>
                  <a:srgbClr val="17375E"/>
                </a:solidFill>
                <a:latin typeface="Monaco" panose="020B0500000000000000" pitchFamily="34" charset="0"/>
                <a:cs typeface="Courier New" panose="02070309020205020404" pitchFamily="49" charset="0"/>
              </a:rPr>
              <a: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21650461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Costanti</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solidFill>
                  <a:srgbClr val="17375E"/>
                </a:solidFill>
                <a:latin typeface="Arial"/>
                <a:cs typeface="Arial"/>
              </a:rPr>
              <a:t>Un’altra implementazione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dirty="0">
                <a:solidFill>
                  <a:srgbClr val="17375E"/>
                </a:solidFill>
              </a:rPr>
              <a:t>Inizializzazione del segnale costante</a:t>
            </a:r>
          </a:p>
        </p:txBody>
      </p:sp>
      <p:cxnSp>
        <p:nvCxnSpPr>
          <p:cNvPr id="8" name="Connettore 2 7">
            <a:extLst>
              <a:ext uri="{FF2B5EF4-FFF2-40B4-BE49-F238E27FC236}">
                <a16:creationId xmlns:a16="http://schemas.microsoft.com/office/drawing/2014/main" id="{E8DB899F-CCD0-E18B-A1E3-BDDDF7D8D6C1}"/>
              </a:ext>
            </a:extLst>
          </p:cNvPr>
          <p:cNvCxnSpPr>
            <a:cxnSpLocks/>
            <a:stCxn id="9" idx="2"/>
          </p:cNvCxnSpPr>
          <p:nvPr/>
        </p:nvCxnSpPr>
        <p:spPr>
          <a:xfrm flipH="1">
            <a:off x="3186545" y="3005309"/>
            <a:ext cx="3237778" cy="1968473"/>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ttangolo arrotondato 12">
            <a:extLst>
              <a:ext uri="{FF2B5EF4-FFF2-40B4-BE49-F238E27FC236}">
                <a16:creationId xmlns:a16="http://schemas.microsoft.com/office/drawing/2014/main" id="{3227BB31-9E87-FF0F-D76E-4D2AFDA5F307}"/>
              </a:ext>
            </a:extLst>
          </p:cNvPr>
          <p:cNvSpPr/>
          <p:nvPr/>
        </p:nvSpPr>
        <p:spPr>
          <a:xfrm>
            <a:off x="5216055" y="2717309"/>
            <a:ext cx="2416536"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ttangolo 9">
            <a:extLst>
              <a:ext uri="{FF2B5EF4-FFF2-40B4-BE49-F238E27FC236}">
                <a16:creationId xmlns:a16="http://schemas.microsoft.com/office/drawing/2014/main" id="{517AB9F3-EE63-02EF-CD5C-AF6272B113FA}"/>
              </a:ext>
            </a:extLst>
          </p:cNvPr>
          <p:cNvSpPr/>
          <p:nvPr/>
        </p:nvSpPr>
        <p:spPr>
          <a:xfrm>
            <a:off x="1039592" y="1969518"/>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constant vdd32 :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 := (others =&gt; '1');</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vdd32 </a:t>
            </a:r>
            <a:r>
              <a:rPr lang="en-US" sz="1600" b="1" dirty="0" err="1">
                <a:solidFill>
                  <a:srgbClr val="17375E"/>
                </a:solidFill>
                <a:latin typeface="Monaco" panose="020B0500000000000000" pitchFamily="34" charset="0"/>
                <a:cs typeface="Courier New" panose="02070309020205020404" pitchFamily="49" charset="0"/>
              </a:rPr>
              <a:t>xor</a:t>
            </a:r>
            <a:r>
              <a:rPr lang="en-US" sz="1600" b="1" dirty="0">
                <a:solidFill>
                  <a:srgbClr val="17375E"/>
                </a:solidFill>
                <a:latin typeface="Monaco" panose="020B0500000000000000" pitchFamily="34" charset="0"/>
                <a:cs typeface="Courier New" panose="02070309020205020404" pitchFamily="49" charset="0"/>
              </a:rPr>
              <a: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17408210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64A046-91CA-DD39-77D0-D43D66680966}"/>
              </a:ext>
            </a:extLst>
          </p:cNvPr>
          <p:cNvSpPr>
            <a:spLocks noGrp="1"/>
          </p:cNvSpPr>
          <p:nvPr>
            <p:ph type="title"/>
          </p:nvPr>
        </p:nvSpPr>
        <p:spPr/>
        <p:txBody>
          <a:bodyPr>
            <a:normAutofit/>
          </a:bodyPr>
          <a:lstStyle/>
          <a:p>
            <a:r>
              <a:rPr lang="it-IT" dirty="0">
                <a:latin typeface="Arial Black"/>
                <a:cs typeface="Arial" panose="020B0604020202020204" pitchFamily="34" charset="0"/>
              </a:rPr>
              <a:t>Costanti</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solidFill>
                  <a:srgbClr val="17375E"/>
                </a:solidFill>
                <a:latin typeface="Arial"/>
                <a:cs typeface="Arial"/>
              </a:rPr>
              <a:t>Un’altra implementazione </a:t>
            </a:r>
            <a:r>
              <a:rPr lang="it-IT" sz="1600" b="1" dirty="0" err="1">
                <a:solidFill>
                  <a:srgbClr val="17375E"/>
                </a:solidFill>
                <a:latin typeface="Monaco"/>
                <a:cs typeface="Courier New"/>
              </a:rPr>
              <a:t>architecture</a:t>
            </a:r>
            <a:r>
              <a:rPr lang="it-IT" sz="1800" dirty="0">
                <a:solidFill>
                  <a:srgbClr val="17375E"/>
                </a:solidFill>
                <a:latin typeface="Arial"/>
                <a:cs typeface="Arial"/>
              </a:rPr>
              <a:t> del circuito di esempio 4:</a:t>
            </a: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solidFill>
                <a:srgbClr val="17375E"/>
              </a:solidFill>
            </a:endParaRPr>
          </a:p>
          <a:p>
            <a:pPr>
              <a:lnSpc>
                <a:spcPct val="130000"/>
              </a:lnSpc>
              <a:spcBef>
                <a:spcPts val="0"/>
              </a:spcBef>
              <a:spcAft>
                <a:spcPts val="600"/>
              </a:spcAft>
              <a:buSzPct val="200000"/>
              <a:buBlip>
                <a:blip r:embed="rId3"/>
              </a:buBlip>
            </a:pPr>
            <a:endParaRPr lang="it-IT" sz="1800" dirty="0">
              <a:solidFill>
                <a:srgbClr val="17375E"/>
              </a:solidFill>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dirty="0">
                <a:solidFill>
                  <a:srgbClr val="17375E"/>
                </a:solidFill>
              </a:rPr>
              <a:t>In questo modo viene </a:t>
            </a:r>
            <a:r>
              <a:rPr lang="it-IT" dirty="0">
                <a:solidFill>
                  <a:srgbClr val="17375E"/>
                </a:solidFill>
                <a:latin typeface="Arial"/>
                <a:cs typeface="Arial"/>
              </a:rPr>
              <a:t>assegnato a tutti i bit il valore </a:t>
            </a:r>
            <a:r>
              <a:rPr lang="it-IT" sz="1600" b="1" dirty="0">
                <a:solidFill>
                  <a:srgbClr val="17375E"/>
                </a:solidFill>
                <a:latin typeface="Monaco"/>
                <a:cs typeface="Courier New"/>
              </a:rPr>
              <a:t>'1'</a:t>
            </a:r>
            <a:endParaRPr lang="it-IT" sz="1600" dirty="0">
              <a:solidFill>
                <a:srgbClr val="17375E"/>
              </a:solidFill>
            </a:endParaRPr>
          </a:p>
        </p:txBody>
      </p:sp>
      <p:sp>
        <p:nvSpPr>
          <p:cNvPr id="11" name="Rettangolo 10">
            <a:extLst>
              <a:ext uri="{FF2B5EF4-FFF2-40B4-BE49-F238E27FC236}">
                <a16:creationId xmlns:a16="http://schemas.microsoft.com/office/drawing/2014/main" id="{62578E43-DDBA-EDC7-79F0-A7F664760CAA}"/>
              </a:ext>
            </a:extLst>
          </p:cNvPr>
          <p:cNvSpPr/>
          <p:nvPr/>
        </p:nvSpPr>
        <p:spPr>
          <a:xfrm>
            <a:off x="1039592" y="1969518"/>
            <a:ext cx="8269965" cy="2554545"/>
          </a:xfrm>
          <a:prstGeom prst="rect">
            <a:avLst/>
          </a:prstGeom>
        </p:spPr>
        <p:txBody>
          <a:bodyPr wrap="square">
            <a:spAutoFit/>
          </a:bodyPr>
          <a:lstStyle/>
          <a:p>
            <a:r>
              <a:rPr lang="en-US" sz="1600" b="1" dirty="0">
                <a:solidFill>
                  <a:srgbClr val="17375E"/>
                </a:solidFill>
                <a:latin typeface="Monaco" panose="020B0500000000000000" pitchFamily="34" charset="0"/>
                <a:cs typeface="Courier New" panose="02070309020205020404" pitchFamily="49" charset="0"/>
              </a:rPr>
              <a:t>architecture dataflow of esempio4 is</a:t>
            </a:r>
          </a:p>
          <a:p>
            <a:r>
              <a:rPr lang="en-US" sz="1600" b="1" dirty="0">
                <a:solidFill>
                  <a:srgbClr val="17375E"/>
                </a:solidFill>
                <a:latin typeface="Monaco" panose="020B0500000000000000" pitchFamily="34" charset="0"/>
                <a:cs typeface="Courier New" panose="02070309020205020404" pitchFamily="49" charset="0"/>
              </a:rPr>
              <a:t>  signal cpl1, inv1 :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constant vdd32 : </a:t>
            </a:r>
          </a:p>
          <a:p>
            <a:r>
              <a:rPr lang="en-US" sz="1600" b="1" dirty="0">
                <a:solidFill>
                  <a:srgbClr val="17375E"/>
                </a:solidFill>
                <a:latin typeface="Monaco" panose="020B0500000000000000" pitchFamily="34" charset="0"/>
                <a:cs typeface="Courier New" panose="02070309020205020404" pitchFamily="49" charset="0"/>
              </a:rPr>
              <a: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(31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 := (others =&gt; '1');</a:t>
            </a:r>
          </a:p>
          <a:p>
            <a:r>
              <a:rPr lang="en-US" sz="1600" b="1" dirty="0">
                <a:solidFill>
                  <a:srgbClr val="17375E"/>
                </a:solidFill>
                <a:latin typeface="Monaco" panose="020B0500000000000000" pitchFamily="34" charset="0"/>
                <a:cs typeface="Courier New" panose="02070309020205020404" pitchFamily="49" charset="0"/>
              </a:rPr>
              <a:t>begin</a:t>
            </a:r>
          </a:p>
          <a:p>
            <a:r>
              <a:rPr lang="en-US" sz="1600" b="1" dirty="0">
                <a:solidFill>
                  <a:srgbClr val="17375E"/>
                </a:solidFill>
                <a:latin typeface="Monaco" panose="020B0500000000000000" pitchFamily="34" charset="0"/>
                <a:cs typeface="Courier New" panose="02070309020205020404" pitchFamily="49" charset="0"/>
              </a:rPr>
              <a:t>  cpl1 &lt;= vdd32 </a:t>
            </a:r>
            <a:r>
              <a:rPr lang="en-US" sz="1600" b="1" dirty="0" err="1">
                <a:solidFill>
                  <a:srgbClr val="17375E"/>
                </a:solidFill>
                <a:latin typeface="Monaco" panose="020B0500000000000000" pitchFamily="34" charset="0"/>
                <a:cs typeface="Courier New" panose="02070309020205020404" pitchFamily="49" charset="0"/>
              </a:rPr>
              <a:t>xor</a:t>
            </a:r>
            <a:r>
              <a:rPr lang="en-US" sz="1600" b="1" dirty="0">
                <a:solidFill>
                  <a:srgbClr val="17375E"/>
                </a:solidFill>
                <a:latin typeface="Monaco" panose="020B0500000000000000" pitchFamily="34" charset="0"/>
                <a:cs typeface="Courier New" panose="02070309020205020404" pitchFamily="49" charset="0"/>
              </a:rPr>
              <a:t> ('0' &amp; in1(30 </a:t>
            </a:r>
            <a:r>
              <a:rPr lang="en-US" sz="1600" b="1" dirty="0" err="1">
                <a:solidFill>
                  <a:srgbClr val="17375E"/>
                </a:solidFill>
                <a:latin typeface="Monaco" panose="020B0500000000000000" pitchFamily="34" charset="0"/>
                <a:cs typeface="Courier New" panose="02070309020205020404" pitchFamily="49" charset="0"/>
              </a:rPr>
              <a:t>downto</a:t>
            </a:r>
            <a:r>
              <a:rPr lang="en-US" sz="1600" b="1" dirty="0">
                <a:solidFill>
                  <a:srgbClr val="17375E"/>
                </a:solidFill>
                <a:latin typeface="Monaco" panose="020B0500000000000000" pitchFamily="34" charset="0"/>
                <a:cs typeface="Courier New" panose="02070309020205020404" pitchFamily="49" charset="0"/>
              </a:rPr>
              <a:t> 0));</a:t>
            </a:r>
          </a:p>
          <a:p>
            <a:r>
              <a:rPr lang="en-US" sz="1600" b="1" dirty="0">
                <a:solidFill>
                  <a:srgbClr val="17375E"/>
                </a:solidFill>
                <a:latin typeface="Monaco" panose="020B0500000000000000" pitchFamily="34" charset="0"/>
                <a:cs typeface="Courier New" panose="02070309020205020404" pitchFamily="49" charset="0"/>
              </a:rPr>
              <a:t>  inv1 &lt;= </a:t>
            </a:r>
            <a:r>
              <a:rPr lang="en-US" sz="1600" b="1" dirty="0" err="1">
                <a:solidFill>
                  <a:srgbClr val="17375E"/>
                </a:solidFill>
                <a:latin typeface="Monaco" panose="020B0500000000000000" pitchFamily="34" charset="0"/>
                <a:cs typeface="Courier New" panose="02070309020205020404" pitchFamily="49" charset="0"/>
              </a:rPr>
              <a:t>std_logic_vector</a:t>
            </a:r>
            <a:r>
              <a:rPr lang="en-US" sz="1600" b="1" dirty="0">
                <a:solidFill>
                  <a:srgbClr val="17375E"/>
                </a:solidFill>
                <a:latin typeface="Monaco" panose="020B0500000000000000" pitchFamily="34" charset="0"/>
                <a:cs typeface="Courier New" panose="02070309020205020404" pitchFamily="49" charset="0"/>
              </a:rPr>
              <a:t>(signed(cpl1) + 1);</a:t>
            </a:r>
          </a:p>
          <a:p>
            <a:r>
              <a:rPr lang="en-US" sz="1600" b="1" dirty="0">
                <a:solidFill>
                  <a:srgbClr val="17375E"/>
                </a:solidFill>
                <a:latin typeface="Monaco" panose="020B0500000000000000" pitchFamily="34" charset="0"/>
                <a:cs typeface="Courier New" panose="02070309020205020404" pitchFamily="49" charset="0"/>
              </a:rPr>
              <a:t>  out1 &lt;= in1 when in1(31) = '0' else</a:t>
            </a:r>
          </a:p>
          <a:p>
            <a:r>
              <a:rPr lang="en-US" sz="1600" b="1" dirty="0">
                <a:solidFill>
                  <a:srgbClr val="17375E"/>
                </a:solidFill>
                <a:latin typeface="Monaco" panose="020B0500000000000000" pitchFamily="34" charset="0"/>
                <a:cs typeface="Courier New" panose="02070309020205020404" pitchFamily="49" charset="0"/>
              </a:rPr>
              <a:t>          inv1;        </a:t>
            </a:r>
          </a:p>
          <a:p>
            <a:r>
              <a:rPr lang="en-US" sz="1600" b="1" dirty="0">
                <a:solidFill>
                  <a:srgbClr val="17375E"/>
                </a:solidFill>
                <a:latin typeface="Monaco" panose="020B0500000000000000" pitchFamily="34" charset="0"/>
                <a:cs typeface="Courier New" panose="02070309020205020404" pitchFamily="49" charset="0"/>
              </a:rPr>
              <a:t>end dataflow;</a:t>
            </a:r>
          </a:p>
        </p:txBody>
      </p:sp>
      <p:cxnSp>
        <p:nvCxnSpPr>
          <p:cNvPr id="12" name="Connettore 2 11">
            <a:extLst>
              <a:ext uri="{FF2B5EF4-FFF2-40B4-BE49-F238E27FC236}">
                <a16:creationId xmlns:a16="http://schemas.microsoft.com/office/drawing/2014/main" id="{23992DF3-DDFC-50FC-0662-388CD2C82F54}"/>
              </a:ext>
            </a:extLst>
          </p:cNvPr>
          <p:cNvCxnSpPr>
            <a:cxnSpLocks/>
            <a:stCxn id="13" idx="2"/>
          </p:cNvCxnSpPr>
          <p:nvPr/>
        </p:nvCxnSpPr>
        <p:spPr>
          <a:xfrm flipH="1">
            <a:off x="3186545" y="3005309"/>
            <a:ext cx="3429272" cy="1968473"/>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ettangolo arrotondato 12">
            <a:extLst>
              <a:ext uri="{FF2B5EF4-FFF2-40B4-BE49-F238E27FC236}">
                <a16:creationId xmlns:a16="http://schemas.microsoft.com/office/drawing/2014/main" id="{AEE91BBC-5F3E-D363-67F6-01D81877215B}"/>
              </a:ext>
            </a:extLst>
          </p:cNvPr>
          <p:cNvSpPr/>
          <p:nvPr/>
        </p:nvSpPr>
        <p:spPr>
          <a:xfrm>
            <a:off x="5599043" y="2717309"/>
            <a:ext cx="2033548"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8881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431B6-DFF2-A686-7241-19EC040EAEE1}"/>
              </a:ext>
            </a:extLst>
          </p:cNvPr>
          <p:cNvSpPr>
            <a:spLocks noGrp="1"/>
          </p:cNvSpPr>
          <p:nvPr>
            <p:ph type="title"/>
          </p:nvPr>
        </p:nvSpPr>
        <p:spPr/>
        <p:txBody>
          <a:bodyPr>
            <a:normAutofit/>
          </a:bodyPr>
          <a:lstStyle/>
          <a:p>
            <a:r>
              <a:rPr lang="it-IT" dirty="0">
                <a:latin typeface="Arial Black"/>
                <a:cs typeface="Arial" panose="020B0604020202020204" pitchFamily="34" charset="0"/>
              </a:rPr>
              <a:t>Inizializzazione delle costanti e dei segnali</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Sintassi per l’inizializzazione di una costant</a:t>
            </a:r>
            <a:r>
              <a:rPr lang="it-IT" dirty="0">
                <a:solidFill>
                  <a:srgbClr val="17375E"/>
                </a:solidFill>
              </a:rPr>
              <a:t>e (e più in generale di un segnale)</a:t>
            </a:r>
            <a:r>
              <a:rPr lang="it-IT" sz="1800" dirty="0">
                <a:solidFill>
                  <a:srgbClr val="17375E"/>
                </a:solidFill>
                <a:latin typeface="Arial" panose="020B0604020202020204" pitchFamily="34" charset="0"/>
                <a:cs typeface="Arial" panose="020B0604020202020204" pitchFamily="34" charset="0"/>
              </a:rPr>
              <a:t>:</a:t>
            </a:r>
          </a:p>
          <a:p>
            <a:pPr lvl="1">
              <a:spcBef>
                <a:spcPts val="0"/>
              </a:spcBef>
              <a:spcAft>
                <a:spcPts val="600"/>
              </a:spcAft>
              <a:buSzPct val="80000"/>
              <a:buBlip>
                <a:blip r:embed="rId4"/>
              </a:buBlip>
            </a:pPr>
            <a:r>
              <a:rPr lang="it-IT" sz="1800" dirty="0">
                <a:solidFill>
                  <a:srgbClr val="17375E"/>
                </a:solidFill>
                <a:latin typeface="Arial" panose="020B0604020202020204" pitchFamily="34" charset="0"/>
                <a:cs typeface="Arial" panose="020B0604020202020204" pitchFamily="34" charset="0"/>
              </a:rPr>
              <a:t>Si specificano gli indici di ciascun sotto-assegnamento</a:t>
            </a:r>
          </a:p>
          <a:p>
            <a:pPr lvl="1">
              <a:spcBef>
                <a:spcPts val="0"/>
              </a:spcBef>
              <a:spcAft>
                <a:spcPts val="600"/>
              </a:spcAft>
              <a:buSzPct val="80000"/>
              <a:buBlip>
                <a:blip r:embed="rId4"/>
              </a:buBlip>
            </a:pPr>
            <a:r>
              <a:rPr lang="it-IT" sz="1800" dirty="0">
                <a:solidFill>
                  <a:srgbClr val="17375E"/>
                </a:solidFill>
                <a:latin typeface="Arial"/>
                <a:cs typeface="Arial"/>
              </a:rPr>
              <a:t>È possibile specificare intervalli con le parole chiave </a:t>
            </a:r>
            <a:r>
              <a:rPr lang="it-IT" sz="1800" b="1" dirty="0">
                <a:solidFill>
                  <a:srgbClr val="17375E"/>
                </a:solidFill>
                <a:latin typeface="Courier New"/>
                <a:cs typeface="Courier New"/>
              </a:rPr>
              <a:t>to</a:t>
            </a:r>
            <a:r>
              <a:rPr lang="it-IT" sz="1800" dirty="0">
                <a:solidFill>
                  <a:srgbClr val="17375E"/>
                </a:solidFill>
                <a:latin typeface="Arial"/>
                <a:cs typeface="Arial"/>
              </a:rPr>
              <a:t> e </a:t>
            </a:r>
            <a:r>
              <a:rPr lang="it-IT" sz="1600" b="1" dirty="0" err="1">
                <a:solidFill>
                  <a:srgbClr val="17375E"/>
                </a:solidFill>
                <a:latin typeface="Monaco"/>
                <a:cs typeface="Courier New"/>
              </a:rPr>
              <a:t>downto</a:t>
            </a:r>
            <a:r>
              <a:rPr lang="it-IT" sz="1800" dirty="0">
                <a:solidFill>
                  <a:srgbClr val="17375E"/>
                </a:solidFill>
                <a:latin typeface="Arial"/>
                <a:cs typeface="Arial"/>
              </a:rPr>
              <a:t> </a:t>
            </a:r>
            <a:br>
              <a:rPr lang="it-IT" sz="1800" dirty="0">
                <a:latin typeface="Arial" panose="020B0604020202020204" pitchFamily="34" charset="0"/>
                <a:cs typeface="Arial" panose="020B0604020202020204" pitchFamily="34" charset="0"/>
              </a:rPr>
            </a:br>
            <a:r>
              <a:rPr lang="it-IT" sz="1800" dirty="0">
                <a:solidFill>
                  <a:srgbClr val="17375E"/>
                </a:solidFill>
                <a:latin typeface="Arial"/>
                <a:cs typeface="Arial"/>
              </a:rPr>
              <a:t>per assegnare lo stesso valore ad un bit a più indici</a:t>
            </a:r>
          </a:p>
          <a:p>
            <a:pPr lvl="1">
              <a:spcBef>
                <a:spcPts val="0"/>
              </a:spcBef>
              <a:spcAft>
                <a:spcPts val="600"/>
              </a:spcAft>
              <a:buSzPct val="80000"/>
              <a:buBlip>
                <a:blip r:embed="rId4"/>
              </a:buBlip>
            </a:pPr>
            <a:r>
              <a:rPr lang="it-IT" sz="1800" dirty="0">
                <a:solidFill>
                  <a:srgbClr val="17375E"/>
                </a:solidFill>
                <a:latin typeface="Arial"/>
                <a:cs typeface="Arial"/>
              </a:rPr>
              <a:t>È possibile utilizzare la parola chiave </a:t>
            </a:r>
            <a:r>
              <a:rPr lang="it-IT" sz="1600" b="1" dirty="0" err="1">
                <a:solidFill>
                  <a:srgbClr val="17375E"/>
                </a:solidFill>
                <a:latin typeface="Monaco"/>
                <a:cs typeface="Courier New"/>
              </a:rPr>
              <a:t>others</a:t>
            </a:r>
            <a:r>
              <a:rPr lang="it-IT" sz="1800" dirty="0">
                <a:solidFill>
                  <a:srgbClr val="17375E"/>
                </a:solidFill>
                <a:latin typeface="Arial"/>
                <a:cs typeface="Arial"/>
              </a:rPr>
              <a:t> per specificare </a:t>
            </a:r>
            <a:br>
              <a:rPr lang="it-IT" sz="1800" dirty="0">
                <a:latin typeface="Arial" panose="020B0604020202020204" pitchFamily="34" charset="0"/>
                <a:cs typeface="Arial" panose="020B0604020202020204" pitchFamily="34" charset="0"/>
              </a:rPr>
            </a:br>
            <a:r>
              <a:rPr lang="it-IT" sz="1800" dirty="0">
                <a:solidFill>
                  <a:srgbClr val="17375E"/>
                </a:solidFill>
                <a:latin typeface="Arial"/>
                <a:cs typeface="Arial"/>
              </a:rPr>
              <a:t>tutti gli altri bit</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Esempio:</a:t>
            </a:r>
          </a:p>
          <a:p>
            <a:pPr marL="0" indent="0">
              <a:lnSpc>
                <a:spcPct val="130000"/>
              </a:lnSpc>
              <a:spcBef>
                <a:spcPts val="0"/>
              </a:spcBef>
              <a:spcAft>
                <a:spcPts val="600"/>
              </a:spcAft>
              <a:buSzPct val="200000"/>
              <a:buNone/>
            </a:pPr>
            <a:r>
              <a:rPr lang="it-IT" sz="1600" b="1" dirty="0">
                <a:solidFill>
                  <a:srgbClr val="17375E"/>
                </a:solidFill>
                <a:latin typeface="Monaco"/>
                <a:cs typeface="Courier New"/>
              </a:rPr>
              <a:t>   </a:t>
            </a:r>
            <a:r>
              <a:rPr lang="it-IT" sz="1600" b="1" dirty="0" err="1">
                <a:solidFill>
                  <a:srgbClr val="17375E"/>
                </a:solidFill>
                <a:latin typeface="Monaco"/>
                <a:cs typeface="Courier New"/>
              </a:rPr>
              <a:t>constant</a:t>
            </a:r>
            <a:r>
              <a:rPr lang="it-IT" sz="1600" b="1" dirty="0">
                <a:solidFill>
                  <a:srgbClr val="17375E"/>
                </a:solidFill>
                <a:latin typeface="Monaco"/>
                <a:cs typeface="Courier New"/>
              </a:rPr>
              <a:t> foo : </a:t>
            </a:r>
            <a:r>
              <a:rPr lang="it-IT" sz="1600" b="1" dirty="0" err="1">
                <a:solidFill>
                  <a:srgbClr val="17375E"/>
                </a:solidFill>
                <a:latin typeface="Monaco"/>
                <a:cs typeface="Courier New"/>
              </a:rPr>
              <a:t>std_logic_vector</a:t>
            </a:r>
            <a:r>
              <a:rPr lang="it-IT" sz="1600" b="1" dirty="0">
                <a:solidFill>
                  <a:srgbClr val="17375E"/>
                </a:solidFill>
                <a:latin typeface="Monaco"/>
                <a:cs typeface="Courier New"/>
              </a:rPr>
              <a:t>(31 </a:t>
            </a:r>
            <a:r>
              <a:rPr lang="it-IT" sz="1600" b="1" dirty="0" err="1">
                <a:solidFill>
                  <a:srgbClr val="17375E"/>
                </a:solidFill>
                <a:latin typeface="Monaco"/>
                <a:cs typeface="Courier New"/>
              </a:rPr>
              <a:t>downto</a:t>
            </a:r>
            <a:r>
              <a:rPr lang="it-IT" sz="1600" b="1" dirty="0">
                <a:solidFill>
                  <a:srgbClr val="17375E"/>
                </a:solidFill>
                <a:latin typeface="Monaco"/>
                <a:cs typeface="Courier New"/>
              </a:rPr>
              <a:t> 0) := </a:t>
            </a:r>
            <a:br>
              <a:rPr lang="it-IT" sz="1600" b="1" dirty="0">
                <a:latin typeface="Monaco" panose="020B0500000000000000" pitchFamily="34" charset="0"/>
                <a:cs typeface="Courier New" panose="02070309020205020404" pitchFamily="49" charset="0"/>
              </a:rPr>
            </a:br>
            <a:r>
              <a:rPr lang="it-IT" sz="1600" b="1" dirty="0">
                <a:solidFill>
                  <a:srgbClr val="17375E"/>
                </a:solidFill>
                <a:latin typeface="Monaco"/>
                <a:cs typeface="Courier New"/>
              </a:rPr>
              <a:t>                      (1 </a:t>
            </a:r>
            <a:r>
              <a:rPr lang="it-IT" sz="1600" b="1" dirty="0" err="1">
                <a:solidFill>
                  <a:srgbClr val="17375E"/>
                </a:solidFill>
                <a:latin typeface="Monaco"/>
                <a:cs typeface="Courier New"/>
              </a:rPr>
              <a:t>downto</a:t>
            </a:r>
            <a:r>
              <a:rPr lang="it-IT" sz="1600" b="1" dirty="0">
                <a:solidFill>
                  <a:srgbClr val="17375E"/>
                </a:solidFill>
                <a:latin typeface="Monaco"/>
                <a:cs typeface="Courier New"/>
              </a:rPr>
              <a:t> 0 =&gt; '1', 4 =&gt; '1', </a:t>
            </a:r>
            <a:r>
              <a:rPr lang="it-IT" sz="1600" b="1" dirty="0" err="1">
                <a:solidFill>
                  <a:srgbClr val="17375E"/>
                </a:solidFill>
                <a:latin typeface="Monaco"/>
                <a:cs typeface="Courier New"/>
              </a:rPr>
              <a:t>others</a:t>
            </a:r>
            <a:r>
              <a:rPr lang="it-IT" sz="1600" b="1" dirty="0">
                <a:solidFill>
                  <a:srgbClr val="17375E"/>
                </a:solidFill>
                <a:latin typeface="Monaco"/>
                <a:cs typeface="Courier New"/>
              </a:rPr>
              <a:t> =&gt; '0');</a:t>
            </a:r>
          </a:p>
        </p:txBody>
      </p:sp>
    </p:spTree>
    <p:extLst>
      <p:ext uri="{BB962C8B-B14F-4D97-AF65-F5344CB8AC3E}">
        <p14:creationId xmlns:p14="http://schemas.microsoft.com/office/powerpoint/2010/main" val="2153558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D91379-55BB-7FE5-72D1-A878C6006A34}"/>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696E44A3-7302-4ACC-FCD7-7F6F8D877223}"/>
              </a:ext>
            </a:extLst>
          </p:cNvPr>
          <p:cNvSpPr>
            <a:spLocks noGrp="1"/>
          </p:cNvSpPr>
          <p:nvPr>
            <p:ph type="body" idx="1"/>
          </p:nvPr>
        </p:nvSpPr>
        <p:spPr/>
        <p:txBody>
          <a:bodyPr/>
          <a:lstStyle/>
          <a:p>
            <a:r>
              <a:rPr lang="it-IT" dirty="0"/>
              <a:t>Descrizione strutturale</a:t>
            </a:r>
          </a:p>
        </p:txBody>
      </p:sp>
    </p:spTree>
    <p:extLst>
      <p:ext uri="{BB962C8B-B14F-4D97-AF65-F5344CB8AC3E}">
        <p14:creationId xmlns:p14="http://schemas.microsoft.com/office/powerpoint/2010/main" val="2085182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C54B26-8110-5D65-4D88-853ED6DA467A}"/>
              </a:ext>
            </a:extLst>
          </p:cNvPr>
          <p:cNvSpPr>
            <a:spLocks noGrp="1"/>
          </p:cNvSpPr>
          <p:nvPr>
            <p:ph type="title"/>
          </p:nvPr>
        </p:nvSpPr>
        <p:spPr/>
        <p:txBody>
          <a:bodyPr>
            <a:normAutofit/>
          </a:bodyPr>
          <a:lstStyle/>
          <a:p>
            <a:r>
              <a:rPr lang="it-IT" dirty="0">
                <a:latin typeface="Arial Black"/>
                <a:cs typeface="Arial" panose="020B0604020202020204" pitchFamily="34" charset="0"/>
              </a:rPr>
              <a:t>Esempio di circuito 5</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specificare un modulo che </a:t>
            </a:r>
            <a:r>
              <a:rPr lang="it-IT" sz="1800" dirty="0"/>
              <a:t>esegue le operazioni logiche AND e OR in base ad un segnale di controllo ad un bit su due operandi a N bit. Si vuole lasciare parametrico il valore N</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F54A6760-4719-F640-B6FE-2482F6BE5715}"/>
              </a:ext>
            </a:extLst>
          </p:cNvPr>
          <p:cNvPicPr>
            <a:picLocks noChangeAspect="1"/>
          </p:cNvPicPr>
          <p:nvPr/>
        </p:nvPicPr>
        <p:blipFill>
          <a:blip r:embed="rId4"/>
          <a:stretch>
            <a:fillRect/>
          </a:stretch>
        </p:blipFill>
        <p:spPr>
          <a:xfrm>
            <a:off x="1947862" y="2989387"/>
            <a:ext cx="6010275" cy="2599537"/>
          </a:xfrm>
          <a:prstGeom prst="rect">
            <a:avLst/>
          </a:prstGeom>
        </p:spPr>
      </p:pic>
    </p:spTree>
    <p:extLst>
      <p:ext uri="{BB962C8B-B14F-4D97-AF65-F5344CB8AC3E}">
        <p14:creationId xmlns:p14="http://schemas.microsoft.com/office/powerpoint/2010/main" val="1368220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EC6A5F-7AFA-57CF-AD2B-2E0F3EE61822}"/>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Generic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5:</a:t>
            </a:r>
          </a:p>
        </p:txBody>
      </p:sp>
      <p:sp>
        <p:nvSpPr>
          <p:cNvPr id="7" name="Rettangolo 6">
            <a:extLst>
              <a:ext uri="{FF2B5EF4-FFF2-40B4-BE49-F238E27FC236}">
                <a16:creationId xmlns:a16="http://schemas.microsoft.com/office/drawing/2014/main" id="{62F62C68-7E02-95C6-1983-0B177704E7F1}"/>
              </a:ext>
            </a:extLst>
          </p:cNvPr>
          <p:cNvSpPr/>
          <p:nvPr/>
        </p:nvSpPr>
        <p:spPr>
          <a:xfrm>
            <a:off x="1034799" y="1956740"/>
            <a:ext cx="8251859" cy="2616101"/>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entity esempio5 is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algn="l"/>
            <a:r>
              <a:rPr lang="en-US" sz="1600" b="1" dirty="0">
                <a:solidFill>
                  <a:schemeClr val="tx2">
                    <a:lumMod val="75000"/>
                  </a:schemeClr>
                </a:solidFill>
                <a:latin typeface="Monaco" panose="020B0500000000000000" pitchFamily="34" charset="0"/>
                <a:cs typeface="Courier New" panose="02070309020205020404" pitchFamily="49" charset="0"/>
              </a:rPr>
              <a:t>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port(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algn="l"/>
            <a:r>
              <a:rPr lang="en-US" sz="1600" b="1" dirty="0">
                <a:solidFill>
                  <a:schemeClr val="tx2">
                    <a:lumMod val="75000"/>
                  </a:schemeClr>
                </a:solidFill>
                <a:latin typeface="Monaco" panose="020B0500000000000000" pitchFamily="34" charset="0"/>
                <a:cs typeface="Courier New" panose="02070309020205020404" pitchFamily="49" charset="0"/>
              </a:rPr>
              <a:t>    ctrl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algn="l"/>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esempio5;</a:t>
            </a:r>
          </a:p>
        </p:txBody>
      </p:sp>
    </p:spTree>
    <p:extLst>
      <p:ext uri="{BB962C8B-B14F-4D97-AF65-F5344CB8AC3E}">
        <p14:creationId xmlns:p14="http://schemas.microsoft.com/office/powerpoint/2010/main" val="37671064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arrotondato 5"/>
          <p:cNvSpPr/>
          <p:nvPr/>
        </p:nvSpPr>
        <p:spPr>
          <a:xfrm>
            <a:off x="1273907" y="2230131"/>
            <a:ext cx="2380890" cy="753745"/>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7" name="Connettore 2 6"/>
          <p:cNvCxnSpPr>
            <a:cxnSpLocks/>
            <a:stCxn id="6" idx="3"/>
          </p:cNvCxnSpPr>
          <p:nvPr/>
        </p:nvCxnSpPr>
        <p:spPr>
          <a:xfrm flipV="1">
            <a:off x="3654797" y="2397281"/>
            <a:ext cx="1397479" cy="209723"/>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p:cNvSpPr txBox="1">
            <a:spLocks/>
          </p:cNvSpPr>
          <p:nvPr/>
        </p:nvSpPr>
        <p:spPr bwMode="auto">
          <a:xfrm>
            <a:off x="5136312" y="2133775"/>
            <a:ext cx="2998409" cy="897804"/>
          </a:xfrm>
          <a:prstGeom prst="rect">
            <a:avLst/>
          </a:prstGeom>
        </p:spPr>
        <p:txBody>
          <a:bodyPr lIns="91440" tIns="45720" rIns="91440" bIns="45720" anchor="t"/>
          <a:lstStyle>
            <a:defPPr>
              <a:defRPr lang="it-IT"/>
            </a:defPPr>
            <a:lvl1pPr indent="0" defTabSz="914400" fontAlgn="base">
              <a:lnSpc>
                <a:spcPct val="100000"/>
              </a:lnSpc>
              <a:spcBef>
                <a:spcPts val="0"/>
              </a:spcBef>
              <a:spcAft>
                <a:spcPts val="600"/>
              </a:spcAft>
              <a:buSzPct val="200000"/>
              <a:buFont typeface="Arial" panose="020B0604020202020204" pitchFamily="34" charset="0"/>
              <a:buNone/>
              <a:defRPr>
                <a:latin typeface="Arial" panose="020B0604020202020204" pitchFamily="34" charset="0"/>
                <a:cs typeface="Arial" panose="020B0604020202020204" pitchFamily="34" charset="0"/>
              </a:defRPr>
            </a:lvl1pPr>
            <a:lvl2pPr marL="742950" lvl="1" indent="-285750" defTabSz="914400" fontAlgn="base">
              <a:spcBef>
                <a:spcPts val="0"/>
              </a:spcBef>
              <a:spcAft>
                <a:spcPts val="600"/>
              </a:spcAft>
              <a:buSzPct val="80000"/>
              <a:buFont typeface="Arial" panose="020B0604020202020204" pitchFamily="34" charset="0"/>
              <a:buBlip>
                <a:blip r:embed="rId3"/>
              </a:buBlip>
              <a:defRPr>
                <a:latin typeface="Arial" panose="020B0604020202020204" pitchFamily="34" charset="0"/>
                <a:cs typeface="Arial" panose="020B0604020202020204" pitchFamily="34" charset="0"/>
              </a:defRPr>
            </a:lvl2pPr>
            <a:lvl3pPr marL="1143000" indent="-228600" defTabSz="914400" fontAlgn="base">
              <a:spcBef>
                <a:spcPct val="20000"/>
              </a:spcBef>
              <a:spcAft>
                <a:spcPct val="0"/>
              </a:spcAft>
              <a:buFont typeface="Arial" panose="020B0604020202020204" pitchFamily="34" charset="0"/>
              <a:buChar char="•"/>
              <a:defRPr sz="2400"/>
            </a:lvl3pPr>
            <a:lvl4pPr marL="1600200" indent="-228600" defTabSz="914400" fontAlgn="base">
              <a:spcBef>
                <a:spcPct val="20000"/>
              </a:spcBef>
              <a:spcAft>
                <a:spcPct val="0"/>
              </a:spcAft>
              <a:buFont typeface="Arial" panose="020B0604020202020204" pitchFamily="34" charset="0"/>
              <a:buChar char="–"/>
              <a:defRPr sz="2000"/>
            </a:lvl4pPr>
            <a:lvl5pPr marL="2057400" indent="-228600" defTabSz="914400" fontAlgn="base">
              <a:spcBef>
                <a:spcPct val="20000"/>
              </a:spcBef>
              <a:spcAft>
                <a:spcPct val="0"/>
              </a:spcAft>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it-IT" dirty="0">
                <a:solidFill>
                  <a:schemeClr val="tx2">
                    <a:lumMod val="75000"/>
                  </a:schemeClr>
                </a:solidFill>
                <a:latin typeface="Arial"/>
                <a:cs typeface="Arial"/>
              </a:rPr>
              <a:t>Specifica di un parametro </a:t>
            </a:r>
            <a:r>
              <a:rPr lang="it-IT" sz="1600" b="1" dirty="0" err="1">
                <a:solidFill>
                  <a:schemeClr val="tx2">
                    <a:lumMod val="75000"/>
                  </a:schemeClr>
                </a:solidFill>
                <a:latin typeface="Monaco"/>
                <a:cs typeface="Courier New"/>
              </a:rPr>
              <a:t>generic</a:t>
            </a:r>
            <a:r>
              <a:rPr lang="it-IT" dirty="0">
                <a:solidFill>
                  <a:schemeClr val="tx2">
                    <a:lumMod val="75000"/>
                  </a:schemeClr>
                </a:solidFill>
                <a:latin typeface="Arial"/>
                <a:cs typeface="Arial"/>
              </a:rPr>
              <a:t> di tipo intero</a:t>
            </a:r>
          </a:p>
        </p:txBody>
      </p:sp>
      <p:sp>
        <p:nvSpPr>
          <p:cNvPr id="12" name="Rettangolo arrotondato 11"/>
          <p:cNvSpPr/>
          <p:nvPr/>
        </p:nvSpPr>
        <p:spPr>
          <a:xfrm>
            <a:off x="4896282" y="3153445"/>
            <a:ext cx="2304618" cy="90232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3" name="Segnaposto contenuto 2"/>
          <p:cNvSpPr txBox="1">
            <a:spLocks/>
          </p:cNvSpPr>
          <p:nvPr/>
        </p:nvSpPr>
        <p:spPr bwMode="auto">
          <a:xfrm>
            <a:off x="4353536" y="4768598"/>
            <a:ext cx="4546352" cy="897804"/>
          </a:xfrm>
          <a:prstGeom prst="rect">
            <a:avLst/>
          </a:prstGeom>
        </p:spPr>
        <p:txBody>
          <a:bodyPr lIns="91440" tIns="45720" rIns="91440" bIns="45720" anchor="t"/>
          <a:lstStyle>
            <a:defPPr>
              <a:defRPr lang="en-US"/>
            </a:defPPr>
            <a:lvl1pPr indent="0" defTabSz="914400" fontAlgn="base">
              <a:lnSpc>
                <a:spcPct val="100000"/>
              </a:lnSpc>
              <a:spcBef>
                <a:spcPts val="0"/>
              </a:spcBef>
              <a:spcAft>
                <a:spcPts val="600"/>
              </a:spcAft>
              <a:buSzPct val="200000"/>
              <a:buFont typeface="Arial" panose="020B0604020202020204" pitchFamily="34" charset="0"/>
              <a:buNone/>
              <a:defRPr>
                <a:latin typeface="Arial" panose="020B0604020202020204" pitchFamily="34" charset="0"/>
                <a:cs typeface="Arial" panose="020B0604020202020204" pitchFamily="34" charset="0"/>
              </a:defRPr>
            </a:lvl1pPr>
            <a:lvl2pPr marL="742950" lvl="1" indent="-285750" defTabSz="914400" fontAlgn="base">
              <a:spcBef>
                <a:spcPts val="0"/>
              </a:spcBef>
              <a:spcAft>
                <a:spcPts val="600"/>
              </a:spcAft>
              <a:buSzPct val="80000"/>
              <a:buFont typeface="Arial" panose="020B0604020202020204" pitchFamily="34" charset="0"/>
              <a:buBlip>
                <a:blip r:embed="rId3"/>
              </a:buBlip>
              <a:defRPr>
                <a:latin typeface="Arial" panose="020B0604020202020204" pitchFamily="34" charset="0"/>
                <a:cs typeface="Arial" panose="020B0604020202020204" pitchFamily="34" charset="0"/>
              </a:defRPr>
            </a:lvl2pPr>
            <a:lvl3pPr marL="1143000" indent="-228600" defTabSz="914400" fontAlgn="base">
              <a:spcBef>
                <a:spcPct val="20000"/>
              </a:spcBef>
              <a:spcAft>
                <a:spcPct val="0"/>
              </a:spcAft>
              <a:buFont typeface="Arial" panose="020B0604020202020204" pitchFamily="34" charset="0"/>
              <a:buChar char="•"/>
              <a:defRPr sz="2400"/>
            </a:lvl3pPr>
            <a:lvl4pPr marL="1600200" indent="-228600" defTabSz="914400" fontAlgn="base">
              <a:spcBef>
                <a:spcPct val="20000"/>
              </a:spcBef>
              <a:spcAft>
                <a:spcPct val="0"/>
              </a:spcAft>
              <a:buFont typeface="Arial" panose="020B0604020202020204" pitchFamily="34" charset="0"/>
              <a:buChar char="–"/>
              <a:defRPr sz="2000"/>
            </a:lvl4pPr>
            <a:lvl5pPr marL="2057400" indent="-228600" defTabSz="914400" fontAlgn="base">
              <a:spcBef>
                <a:spcPct val="20000"/>
              </a:spcBef>
              <a:spcAft>
                <a:spcPct val="0"/>
              </a:spcAft>
              <a:buFont typeface="Arial" panose="020B0604020202020204" pitchFamily="34" charset="0"/>
              <a:buChar char="»"/>
              <a:defRPr sz="2000"/>
            </a:lvl5pPr>
            <a:lvl6pPr marL="2514600" indent="-228600" defTabSz="914400">
              <a:spcBef>
                <a:spcPct val="20000"/>
              </a:spcBef>
              <a:buFont typeface="Arial" panose="020B0604020202020204" pitchFamily="34" charset="0"/>
              <a:buChar char="•"/>
              <a:defRPr sz="2000"/>
            </a:lvl6pPr>
            <a:lvl7pPr marL="2971800" indent="-228600" defTabSz="914400">
              <a:spcBef>
                <a:spcPct val="20000"/>
              </a:spcBef>
              <a:buFont typeface="Arial" panose="020B0604020202020204" pitchFamily="34" charset="0"/>
              <a:buChar char="•"/>
              <a:defRPr sz="2000"/>
            </a:lvl7pPr>
            <a:lvl8pPr marL="3429000" indent="-228600" defTabSz="914400">
              <a:spcBef>
                <a:spcPct val="20000"/>
              </a:spcBef>
              <a:buFont typeface="Arial" panose="020B0604020202020204" pitchFamily="34" charset="0"/>
              <a:buChar char="•"/>
              <a:defRPr sz="2000"/>
            </a:lvl8pPr>
            <a:lvl9pPr marL="3886200" indent="-228600" defTabSz="914400">
              <a:spcBef>
                <a:spcPct val="20000"/>
              </a:spcBef>
              <a:buFont typeface="Arial" panose="020B0604020202020204" pitchFamily="34" charset="0"/>
              <a:buChar char="•"/>
              <a:defRPr sz="2000"/>
            </a:lvl9pPr>
          </a:lstStyle>
          <a:p>
            <a:r>
              <a:rPr lang="it-IT" dirty="0">
                <a:solidFill>
                  <a:schemeClr val="tx2">
                    <a:lumMod val="75000"/>
                  </a:schemeClr>
                </a:solidFill>
                <a:latin typeface="Arial"/>
                <a:cs typeface="Arial"/>
              </a:rPr>
              <a:t>Utilizzo del </a:t>
            </a:r>
            <a:r>
              <a:rPr lang="it-IT" sz="1600" b="1" dirty="0" err="1">
                <a:solidFill>
                  <a:schemeClr val="tx2">
                    <a:lumMod val="75000"/>
                  </a:schemeClr>
                </a:solidFill>
                <a:latin typeface="Monaco"/>
                <a:cs typeface="Courier New"/>
              </a:rPr>
              <a:t>generic</a:t>
            </a:r>
            <a:r>
              <a:rPr lang="it-IT" dirty="0">
                <a:solidFill>
                  <a:schemeClr val="tx2">
                    <a:lumMod val="75000"/>
                  </a:schemeClr>
                </a:solidFill>
                <a:latin typeface="Arial"/>
                <a:cs typeface="Arial"/>
              </a:rPr>
              <a:t> per rendere parametrica l’interfaccia</a:t>
            </a:r>
          </a:p>
        </p:txBody>
      </p:sp>
      <p:cxnSp>
        <p:nvCxnSpPr>
          <p:cNvPr id="14" name="Connettore 2 13"/>
          <p:cNvCxnSpPr>
            <a:cxnSpLocks/>
          </p:cNvCxnSpPr>
          <p:nvPr/>
        </p:nvCxnSpPr>
        <p:spPr>
          <a:xfrm flipH="1">
            <a:off x="5600700" y="4055774"/>
            <a:ext cx="377190" cy="712824"/>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itolo 1">
            <a:extLst>
              <a:ext uri="{FF2B5EF4-FFF2-40B4-BE49-F238E27FC236}">
                <a16:creationId xmlns:a16="http://schemas.microsoft.com/office/drawing/2014/main" id="{BCFBBCF4-86C1-80B4-AF8E-1CDFA12DC3FC}"/>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Generic</a:t>
            </a:r>
            <a:endParaRPr lang="it-IT" dirty="0"/>
          </a:p>
        </p:txBody>
      </p:sp>
      <p:sp>
        <p:nvSpPr>
          <p:cNvPr id="3" name="Segnaposto contenuto 2">
            <a:extLst>
              <a:ext uri="{FF2B5EF4-FFF2-40B4-BE49-F238E27FC236}">
                <a16:creationId xmlns:a16="http://schemas.microsoft.com/office/drawing/2014/main" id="{1831BC95-F7E9-A5A2-2175-BA911EC06075}"/>
              </a:ext>
            </a:extLst>
          </p:cNvPr>
          <p:cNvSpPr>
            <a:spLocks noGrp="1"/>
          </p:cNvSpPr>
          <p:nvPr>
            <p:ph idx="1"/>
          </p:nvPr>
        </p:nvSpPr>
        <p:spPr/>
        <p:txBody>
          <a:bodyPr/>
          <a:lstStyle/>
          <a:p>
            <a:pPr>
              <a:lnSpc>
                <a:spcPct val="130000"/>
              </a:lnSpc>
              <a:spcBef>
                <a:spcPts val="0"/>
              </a:spcBef>
              <a:buSzPct val="200000"/>
              <a:buBlip>
                <a:blip r:embed="rId4"/>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di esempio 5:</a:t>
            </a:r>
          </a:p>
          <a:p>
            <a:pPr marL="0" indent="0">
              <a:buNone/>
            </a:pPr>
            <a:endParaRPr lang="it-IT" dirty="0"/>
          </a:p>
        </p:txBody>
      </p:sp>
      <p:sp>
        <p:nvSpPr>
          <p:cNvPr id="15" name="Rettangolo 14">
            <a:extLst>
              <a:ext uri="{FF2B5EF4-FFF2-40B4-BE49-F238E27FC236}">
                <a16:creationId xmlns:a16="http://schemas.microsoft.com/office/drawing/2014/main" id="{BF7CC8A7-3514-EEC2-BF6C-2F88D65D49E0}"/>
              </a:ext>
            </a:extLst>
          </p:cNvPr>
          <p:cNvSpPr/>
          <p:nvPr/>
        </p:nvSpPr>
        <p:spPr>
          <a:xfrm>
            <a:off x="1034799" y="1956740"/>
            <a:ext cx="8251859" cy="2616101"/>
          </a:xfrm>
          <a:prstGeom prst="rect">
            <a:avLst/>
          </a:prstGeom>
        </p:spPr>
        <p:txBody>
          <a:bodyPr wrap="square">
            <a:spAutoFit/>
          </a:bodyPr>
          <a:lstStyle/>
          <a:p>
            <a:pPr algn="l"/>
            <a:r>
              <a:rPr lang="en-US" sz="1600" b="1" dirty="0">
                <a:solidFill>
                  <a:schemeClr val="tx2">
                    <a:lumMod val="75000"/>
                  </a:schemeClr>
                </a:solidFill>
                <a:latin typeface="Monaco" panose="020B0500000000000000" pitchFamily="34" charset="0"/>
                <a:cs typeface="Courier New" panose="02070309020205020404" pitchFamily="49" charset="0"/>
              </a:rPr>
              <a:t>entity esempio5 is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algn="l"/>
            <a:r>
              <a:rPr lang="en-US" sz="1600" b="1" dirty="0">
                <a:solidFill>
                  <a:schemeClr val="tx2">
                    <a:lumMod val="75000"/>
                  </a:schemeClr>
                </a:solidFill>
                <a:latin typeface="Monaco" panose="020B0500000000000000" pitchFamily="34" charset="0"/>
                <a:cs typeface="Courier New" panose="02070309020205020404" pitchFamily="49" charset="0"/>
              </a:rPr>
              <a:t>  );</a:t>
            </a:r>
          </a:p>
          <a:p>
            <a:pPr algn="l"/>
            <a:r>
              <a:rPr lang="en-US" sz="1600" b="1" dirty="0">
                <a:solidFill>
                  <a:schemeClr val="tx2">
                    <a:lumMod val="75000"/>
                  </a:schemeClr>
                </a:solidFill>
                <a:latin typeface="Monaco" panose="020B0500000000000000" pitchFamily="34" charset="0"/>
                <a:cs typeface="Courier New" panose="02070309020205020404" pitchFamily="49" charset="0"/>
              </a:rPr>
              <a:t>  port(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algn="l"/>
            <a:r>
              <a:rPr lang="en-US" sz="1600" b="1" dirty="0">
                <a:solidFill>
                  <a:schemeClr val="tx2">
                    <a:lumMod val="75000"/>
                  </a:schemeClr>
                </a:solidFill>
                <a:latin typeface="Monaco" panose="020B0500000000000000" pitchFamily="34" charset="0"/>
                <a:cs typeface="Courier New" panose="02070309020205020404" pitchFamily="49" charset="0"/>
              </a:rPr>
              <a:t>    ctrl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algn="l"/>
            <a:r>
              <a:rPr lang="en-US" sz="1600" b="1" dirty="0">
                <a:solidFill>
                  <a:schemeClr val="tx2">
                    <a:lumMod val="75000"/>
                  </a:schemeClr>
                </a:solidFill>
                <a:latin typeface="Monaco" panose="020B0500000000000000" pitchFamily="34" charset="0"/>
                <a:cs typeface="Courier New" panose="02070309020205020404" pitchFamily="49" charset="0"/>
              </a:rPr>
              <a:t>);</a:t>
            </a:r>
          </a:p>
          <a:p>
            <a:pPr algn="l"/>
            <a:r>
              <a:rPr lang="en-US" sz="1600" b="1" dirty="0">
                <a:solidFill>
                  <a:schemeClr val="tx2">
                    <a:lumMod val="75000"/>
                  </a:schemeClr>
                </a:solidFill>
                <a:latin typeface="Monaco" panose="020B0500000000000000" pitchFamily="34" charset="0"/>
                <a:cs typeface="Courier New" panose="02070309020205020404" pitchFamily="49" charset="0"/>
              </a:rPr>
              <a:t>end esempio5;</a:t>
            </a:r>
          </a:p>
        </p:txBody>
      </p:sp>
    </p:spTree>
    <p:extLst>
      <p:ext uri="{BB962C8B-B14F-4D97-AF65-F5344CB8AC3E}">
        <p14:creationId xmlns:p14="http://schemas.microsoft.com/office/powerpoint/2010/main" val="3332295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B06D76-61BA-DEF1-764B-DE6C21D96831}"/>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Generic</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a:t>
            </a:r>
            <a:r>
              <a:rPr lang="it-IT" sz="1600" dirty="0">
                <a:latin typeface="Arial"/>
                <a:cs typeface="Arial"/>
              </a:rPr>
              <a:t> </a:t>
            </a:r>
            <a:r>
              <a:rPr lang="it-IT" sz="1600" b="1" dirty="0" err="1">
                <a:latin typeface="Monaco"/>
                <a:cs typeface="Courier New"/>
              </a:rPr>
              <a:t>architecture</a:t>
            </a:r>
            <a:r>
              <a:rPr lang="it-IT" sz="1800" dirty="0">
                <a:latin typeface="Arial"/>
                <a:cs typeface="Arial"/>
              </a:rPr>
              <a:t> del circuito di esempio 5:</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non subisce variazioni in questo caso rispetto all’equivalente specifica non parametrica</a:t>
            </a:r>
          </a:p>
          <a:p>
            <a:pPr lvl="1">
              <a:lnSpc>
                <a:spcPct val="130000"/>
              </a:lnSpc>
              <a:spcBef>
                <a:spcPts val="0"/>
              </a:spcBef>
              <a:spcAft>
                <a:spcPts val="600"/>
              </a:spcAft>
              <a:buSzPct val="80000"/>
              <a:buBlip>
                <a:blip r:embed="rId4"/>
              </a:buBlip>
            </a:pPr>
            <a:r>
              <a:rPr lang="it-IT" sz="1800" dirty="0">
                <a:latin typeface="Arial" panose="020B0604020202020204" pitchFamily="34" charset="0"/>
                <a:cs typeface="Arial" panose="020B0604020202020204" pitchFamily="34" charset="0"/>
              </a:rPr>
              <a:t>In altri casi potrebbe essere necessario l’utilizzo del parametro </a:t>
            </a:r>
            <a:r>
              <a:rPr lang="it-IT" sz="1600" dirty="0">
                <a:latin typeface="Monaco" pitchFamily="2" charset="77"/>
              </a:rPr>
              <a:t>N</a:t>
            </a:r>
            <a:r>
              <a:rPr lang="it-IT" sz="1800" dirty="0">
                <a:latin typeface="Arial" panose="020B0604020202020204" pitchFamily="34" charset="0"/>
                <a:cs typeface="Arial" panose="020B0604020202020204" pitchFamily="34" charset="0"/>
              </a:rPr>
              <a:t>, per esempio per dichiarare segnali interni della stessa dimensione delle porte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706DFB7F-75AE-9DA8-5CD2-B0E19EADCD35}"/>
              </a:ext>
            </a:extLst>
          </p:cNvPr>
          <p:cNvSpPr/>
          <p:nvPr/>
        </p:nvSpPr>
        <p:spPr>
          <a:xfrm>
            <a:off x="1031240" y="1952374"/>
            <a:ext cx="8269965" cy="1354217"/>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dataflow of esempio5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and in2 when ctrl = '0'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or in2;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dataflow;</a:t>
            </a:r>
          </a:p>
        </p:txBody>
      </p:sp>
    </p:spTree>
    <p:extLst>
      <p:ext uri="{BB962C8B-B14F-4D97-AF65-F5344CB8AC3E}">
        <p14:creationId xmlns:p14="http://schemas.microsoft.com/office/powerpoint/2010/main" val="39508186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3C5679-63D7-7213-122B-5E4F19A0358C}"/>
              </a:ext>
            </a:extLst>
          </p:cNvPr>
          <p:cNvSpPr>
            <a:spLocks noGrp="1"/>
          </p:cNvSpPr>
          <p:nvPr>
            <p:ph type="title"/>
          </p:nvPr>
        </p:nvSpPr>
        <p:spPr/>
        <p:txBody>
          <a:bodyPr>
            <a:normAutofit/>
          </a:bodyPr>
          <a:lstStyle/>
          <a:p>
            <a:r>
              <a:rPr lang="it-IT" dirty="0">
                <a:latin typeface="Arial Black"/>
                <a:cs typeface="Arial" panose="020B0604020202020204" pitchFamily="34" charset="0"/>
              </a:rPr>
              <a:t>Esempio di circuito 6</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specificare un modulo che esegue le </a:t>
            </a:r>
            <a:r>
              <a:rPr lang="it-IT" sz="1800" dirty="0"/>
              <a:t>operazioni logiche AND e OR in base ad un segnale di controllo ad un bit su tre operandi a 32 bit. Si vuole riutilizzare il componente specificato nell’esempio </a:t>
            </a:r>
            <a:r>
              <a:rPr lang="it-IT" sz="1800" dirty="0">
                <a:latin typeface="Arial" panose="020B0604020202020204" pitchFamily="34" charset="0"/>
                <a:cs typeface="Arial" panose="020B0604020202020204" pitchFamily="34" charset="0"/>
              </a:rPr>
              <a:t>5</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7" name="Immagine 6">
            <a:extLst>
              <a:ext uri="{FF2B5EF4-FFF2-40B4-BE49-F238E27FC236}">
                <a16:creationId xmlns:a16="http://schemas.microsoft.com/office/drawing/2014/main" id="{C0D3307E-1BDD-3844-8218-323A3765967C}"/>
              </a:ext>
            </a:extLst>
          </p:cNvPr>
          <p:cNvPicPr>
            <a:picLocks noChangeAspect="1"/>
          </p:cNvPicPr>
          <p:nvPr/>
        </p:nvPicPr>
        <p:blipFill>
          <a:blip r:embed="rId4"/>
          <a:stretch>
            <a:fillRect/>
          </a:stretch>
        </p:blipFill>
        <p:spPr>
          <a:xfrm>
            <a:off x="1936157" y="2917965"/>
            <a:ext cx="6033685" cy="2635290"/>
          </a:xfrm>
          <a:prstGeom prst="rect">
            <a:avLst/>
          </a:prstGeom>
        </p:spPr>
      </p:pic>
    </p:spTree>
    <p:extLst>
      <p:ext uri="{BB962C8B-B14F-4D97-AF65-F5344CB8AC3E}">
        <p14:creationId xmlns:p14="http://schemas.microsoft.com/office/powerpoint/2010/main" val="12712277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6:</a:t>
            </a:r>
          </a:p>
        </p:txBody>
      </p:sp>
      <p:sp>
        <p:nvSpPr>
          <p:cNvPr id="7" name="Rettangolo 6">
            <a:extLst>
              <a:ext uri="{FF2B5EF4-FFF2-40B4-BE49-F238E27FC236}">
                <a16:creationId xmlns:a16="http://schemas.microsoft.com/office/drawing/2014/main" id="{5AA0C1F1-3F38-99BD-2F7B-D3DBCE654A3B}"/>
              </a:ext>
            </a:extLst>
          </p:cNvPr>
          <p:cNvSpPr/>
          <p:nvPr/>
        </p:nvSpPr>
        <p:spPr>
          <a:xfrm>
            <a:off x="1035050" y="1959626"/>
            <a:ext cx="8451035" cy="1846659"/>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entity esempio6 is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in2, in3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esempio6;</a:t>
            </a:r>
          </a:p>
        </p:txBody>
      </p:sp>
    </p:spTree>
    <p:extLst>
      <p:ext uri="{BB962C8B-B14F-4D97-AF65-F5344CB8AC3E}">
        <p14:creationId xmlns:p14="http://schemas.microsoft.com/office/powerpoint/2010/main" val="3951067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a:t>
            </a: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662541"/>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endParaRPr lang="en-US" sz="1600" b="1" dirty="0">
              <a:solidFill>
                <a:schemeClr val="tx2">
                  <a:lumMod val="75000"/>
                </a:schemeClr>
              </a:solidFill>
              <a:latin typeface="Monaco" panose="020B0500000000000000" pitchFamily="34" charset="0"/>
              <a:cs typeface="Courier New" panose="02070309020205020404" pitchFamily="49" charset="0"/>
            </a:endParaRP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component esempio5 is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(N : integer := 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eaLnBrk="0" fontAlgn="base" hangingPunct="0">
              <a:spcBef>
                <a:spcPct val="0"/>
              </a:spcBef>
              <a:spcAft>
                <a:spcPct val="0"/>
              </a:spcAft>
            </a:pPr>
            <a:endParaRPr lang="en-US" sz="1600" b="1" dirty="0">
              <a:solidFill>
                <a:schemeClr val="tx2">
                  <a:lumMod val="75000"/>
                </a:schemeClr>
              </a:solidFill>
              <a:latin typeface="Monaco" panose="020B0500000000000000" pitchFamily="34" charset="0"/>
              <a:cs typeface="Courier New" panose="02070309020205020404" pitchFamily="49" charset="0"/>
            </a:endParaRP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22994849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a:t>
            </a: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662541"/>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endParaRPr lang="en-US" sz="1600" b="1" dirty="0">
              <a:solidFill>
                <a:schemeClr val="tx2">
                  <a:lumMod val="75000"/>
                </a:schemeClr>
              </a:solidFill>
              <a:latin typeface="Monaco" panose="020B0500000000000000" pitchFamily="34" charset="0"/>
              <a:cs typeface="Courier New" panose="02070309020205020404" pitchFamily="49" charset="0"/>
            </a:endParaRP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component esempio5 is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(N : integer := 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eaLnBrk="0" fontAlgn="base" hangingPunct="0">
              <a:spcBef>
                <a:spcPct val="0"/>
              </a:spcBef>
              <a:spcAft>
                <a:spcPct val="0"/>
              </a:spcAft>
            </a:pPr>
            <a:endParaRPr lang="en-US" sz="1600" b="1" dirty="0">
              <a:solidFill>
                <a:schemeClr val="tx2">
                  <a:lumMod val="75000"/>
                </a:schemeClr>
              </a:solidFill>
              <a:latin typeface="Monaco" panose="020B0500000000000000" pitchFamily="34" charset="0"/>
              <a:cs typeface="Courier New" panose="02070309020205020404" pitchFamily="49" charset="0"/>
            </a:endParaRP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Rettangolo arrotondato 5">
            <a:extLst>
              <a:ext uri="{FF2B5EF4-FFF2-40B4-BE49-F238E27FC236}">
                <a16:creationId xmlns:a16="http://schemas.microsoft.com/office/drawing/2014/main" id="{80B10D1E-7633-25A0-606C-D49FF0267372}"/>
              </a:ext>
            </a:extLst>
          </p:cNvPr>
          <p:cNvSpPr/>
          <p:nvPr/>
        </p:nvSpPr>
        <p:spPr>
          <a:xfrm>
            <a:off x="1262046" y="2718435"/>
            <a:ext cx="6236898" cy="197239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7" name="Segnaposto contenuto 2">
            <a:extLst>
              <a:ext uri="{FF2B5EF4-FFF2-40B4-BE49-F238E27FC236}">
                <a16:creationId xmlns:a16="http://schemas.microsoft.com/office/drawing/2014/main" id="{475078B5-5BF6-417C-6313-150E22D44CC4}"/>
              </a:ext>
            </a:extLst>
          </p:cNvPr>
          <p:cNvSpPr txBox="1">
            <a:spLocks/>
          </p:cNvSpPr>
          <p:nvPr/>
        </p:nvSpPr>
        <p:spPr bwMode="auto">
          <a:xfrm>
            <a:off x="2574204" y="5155740"/>
            <a:ext cx="6436446" cy="1225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lvl="1" defTabSz="914400">
              <a:spcBef>
                <a:spcPts val="0"/>
              </a:spcBef>
              <a:spcAft>
                <a:spcPts val="600"/>
              </a:spcAft>
              <a:buSzPct val="80000"/>
              <a:buBlip>
                <a:blip r:embed="rId4"/>
              </a:buBlip>
            </a:pPr>
            <a:r>
              <a:rPr lang="it-IT" sz="1800" dirty="0">
                <a:solidFill>
                  <a:schemeClr val="tx2">
                    <a:lumMod val="75000"/>
                  </a:schemeClr>
                </a:solidFill>
                <a:latin typeface="Arial"/>
                <a:ea typeface="+mn-ea"/>
                <a:cs typeface="Arial"/>
              </a:rPr>
              <a:t>I component che si vogliono utilizzare vanno elencati prima del </a:t>
            </a:r>
            <a:r>
              <a:rPr lang="it-IT" sz="1600" b="1" dirty="0" err="1">
                <a:solidFill>
                  <a:schemeClr val="tx2">
                    <a:lumMod val="75000"/>
                  </a:schemeClr>
                </a:solidFill>
                <a:latin typeface="Monaco"/>
                <a:ea typeface="+mn-ea"/>
                <a:cs typeface="Courier New"/>
              </a:rPr>
              <a:t>begin</a:t>
            </a:r>
            <a:endParaRPr lang="it-IT" sz="1600" b="1" dirty="0">
              <a:solidFill>
                <a:schemeClr val="tx2">
                  <a:lumMod val="75000"/>
                </a:schemeClr>
              </a:solidFill>
              <a:latin typeface="Monaco"/>
              <a:ea typeface="+mn-ea"/>
              <a:cs typeface="Courier New"/>
            </a:endParaRPr>
          </a:p>
          <a:p>
            <a:pPr lvl="1" defTabSz="914400">
              <a:spcBef>
                <a:spcPts val="0"/>
              </a:spcBef>
              <a:spcAft>
                <a:spcPts val="600"/>
              </a:spcAft>
              <a:buSzPct val="80000"/>
              <a:buBlip>
                <a:blip r:embed="rId4"/>
              </a:buBlip>
            </a:pPr>
            <a:r>
              <a:rPr lang="it-IT" sz="1800" dirty="0">
                <a:solidFill>
                  <a:schemeClr val="tx2">
                    <a:lumMod val="75000"/>
                  </a:schemeClr>
                </a:solidFill>
                <a:latin typeface="Arial"/>
                <a:ea typeface="+mn-ea"/>
                <a:cs typeface="Arial"/>
              </a:rPr>
              <a:t>Il component non è altro che la </a:t>
            </a:r>
            <a:r>
              <a:rPr lang="it-IT" sz="1600" b="1" dirty="0" err="1">
                <a:solidFill>
                  <a:schemeClr val="tx2">
                    <a:lumMod val="75000"/>
                  </a:schemeClr>
                </a:solidFill>
                <a:latin typeface="Monaco"/>
                <a:ea typeface="+mn-ea"/>
                <a:cs typeface="Courier New"/>
              </a:rPr>
              <a:t>entity</a:t>
            </a:r>
            <a:r>
              <a:rPr lang="it-IT" sz="1800" dirty="0">
                <a:solidFill>
                  <a:schemeClr val="tx2">
                    <a:lumMod val="75000"/>
                  </a:schemeClr>
                </a:solidFill>
                <a:latin typeface="Arial"/>
                <a:ea typeface="+mn-ea"/>
                <a:cs typeface="Arial"/>
              </a:rPr>
              <a:t> del modulo</a:t>
            </a:r>
          </a:p>
        </p:txBody>
      </p:sp>
      <p:cxnSp>
        <p:nvCxnSpPr>
          <p:cNvPr id="8" name="Connettore 2 7">
            <a:extLst>
              <a:ext uri="{FF2B5EF4-FFF2-40B4-BE49-F238E27FC236}">
                <a16:creationId xmlns:a16="http://schemas.microsoft.com/office/drawing/2014/main" id="{4BE864D7-A3A2-9908-B12C-F3333617DED8}"/>
              </a:ext>
            </a:extLst>
          </p:cNvPr>
          <p:cNvCxnSpPr>
            <a:cxnSpLocks/>
            <a:stCxn id="6" idx="2"/>
          </p:cNvCxnSpPr>
          <p:nvPr/>
        </p:nvCxnSpPr>
        <p:spPr>
          <a:xfrm>
            <a:off x="4380495" y="4690829"/>
            <a:ext cx="0" cy="49839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41340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Tree>
    <p:extLst>
      <p:ext uri="{BB962C8B-B14F-4D97-AF65-F5344CB8AC3E}">
        <p14:creationId xmlns:p14="http://schemas.microsoft.com/office/powerpoint/2010/main" val="16304208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r>
              <a:rPr lang="it-IT" dirty="0">
                <a:latin typeface="Arial"/>
                <a:cs typeface="Arial"/>
              </a:rPr>
              <a:t>Durante l’istanziazione del componente bisogna specificare i valori dei parametri </a:t>
            </a:r>
            <a:r>
              <a:rPr lang="it-IT" sz="1600" b="1" dirty="0" err="1">
                <a:latin typeface="Monaco"/>
                <a:cs typeface="Courier New"/>
              </a:rPr>
              <a:t>generic</a:t>
            </a:r>
            <a:r>
              <a:rPr lang="it-IT" dirty="0">
                <a:latin typeface="Arial"/>
                <a:cs typeface="Arial"/>
              </a:rPr>
              <a:t> ed i collegamenti alle sue porte</a:t>
            </a:r>
          </a:p>
          <a:p>
            <a:pPr>
              <a:lnSpc>
                <a:spcPct val="130000"/>
              </a:lnSpc>
              <a:spcBef>
                <a:spcPts val="0"/>
              </a:spcBef>
              <a:buSzPct val="200000"/>
              <a:buBlip>
                <a:blip r:embed="rId3"/>
              </a:buBlip>
            </a:pP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6" name="Rettangolo arrotondato 8">
            <a:extLst>
              <a:ext uri="{FF2B5EF4-FFF2-40B4-BE49-F238E27FC236}">
                <a16:creationId xmlns:a16="http://schemas.microsoft.com/office/drawing/2014/main" id="{379F7A6C-5170-5687-C0CD-A557ECAFEF2B}"/>
              </a:ext>
            </a:extLst>
          </p:cNvPr>
          <p:cNvSpPr/>
          <p:nvPr/>
        </p:nvSpPr>
        <p:spPr>
          <a:xfrm>
            <a:off x="1305824" y="2725301"/>
            <a:ext cx="4071668" cy="81567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7" name="Segnaposto contenuto 2">
            <a:extLst>
              <a:ext uri="{FF2B5EF4-FFF2-40B4-BE49-F238E27FC236}">
                <a16:creationId xmlns:a16="http://schemas.microsoft.com/office/drawing/2014/main" id="{C727ADCA-9FE2-E467-3E7A-41D6A742912B}"/>
              </a:ext>
            </a:extLst>
          </p:cNvPr>
          <p:cNvSpPr txBox="1">
            <a:spLocks/>
          </p:cNvSpPr>
          <p:nvPr/>
        </p:nvSpPr>
        <p:spPr bwMode="auto">
          <a:xfrm>
            <a:off x="6752225" y="2838573"/>
            <a:ext cx="2888054" cy="7023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defTabSz="914400">
              <a:spcBef>
                <a:spcPts val="600"/>
              </a:spcBef>
              <a:spcAft>
                <a:spcPts val="600"/>
              </a:spcAft>
              <a:buSzPct val="200000"/>
              <a:buNone/>
            </a:pPr>
            <a:r>
              <a:rPr lang="it-IT" sz="1800" dirty="0">
                <a:solidFill>
                  <a:schemeClr val="tx2">
                    <a:lumMod val="75000"/>
                  </a:schemeClr>
                </a:solidFill>
                <a:latin typeface="Arial" panose="020B0604020202020204" pitchFamily="34" charset="0"/>
                <a:ea typeface="+mn-ea"/>
                <a:cs typeface="Arial" panose="020B0604020202020204" pitchFamily="34" charset="0"/>
              </a:rPr>
              <a:t>Istanziazioni </a:t>
            </a:r>
            <a:br>
              <a:rPr lang="it-IT" sz="1800" dirty="0">
                <a:solidFill>
                  <a:schemeClr val="tx2">
                    <a:lumMod val="75000"/>
                  </a:schemeClr>
                </a:solidFill>
                <a:latin typeface="Arial" panose="020B0604020202020204" pitchFamily="34" charset="0"/>
                <a:ea typeface="+mn-ea"/>
                <a:cs typeface="Arial" panose="020B0604020202020204" pitchFamily="34" charset="0"/>
              </a:rPr>
            </a:br>
            <a:r>
              <a:rPr lang="it-IT" sz="1800" dirty="0">
                <a:solidFill>
                  <a:schemeClr val="tx2">
                    <a:lumMod val="75000"/>
                  </a:schemeClr>
                </a:solidFill>
                <a:latin typeface="Arial" panose="020B0604020202020204" pitchFamily="34" charset="0"/>
                <a:ea typeface="+mn-ea"/>
                <a:cs typeface="Arial" panose="020B0604020202020204" pitchFamily="34" charset="0"/>
              </a:rPr>
              <a:t>del componente</a:t>
            </a:r>
            <a:endParaRPr lang="it-IT" dirty="0">
              <a:solidFill>
                <a:schemeClr val="tx2">
                  <a:lumMod val="75000"/>
                </a:schemeClr>
              </a:solidFill>
              <a:ea typeface="+mn-ea"/>
            </a:endParaRPr>
          </a:p>
        </p:txBody>
      </p:sp>
      <p:cxnSp>
        <p:nvCxnSpPr>
          <p:cNvPr id="8" name="Connettore 2 7">
            <a:extLst>
              <a:ext uri="{FF2B5EF4-FFF2-40B4-BE49-F238E27FC236}">
                <a16:creationId xmlns:a16="http://schemas.microsoft.com/office/drawing/2014/main" id="{901BF17A-68C2-D426-BDD3-1A0D05261F96}"/>
              </a:ext>
            </a:extLst>
          </p:cNvPr>
          <p:cNvCxnSpPr>
            <a:cxnSpLocks/>
            <a:stCxn id="6" idx="3"/>
          </p:cNvCxnSpPr>
          <p:nvPr/>
        </p:nvCxnSpPr>
        <p:spPr>
          <a:xfrm flipV="1">
            <a:off x="5377492" y="3121100"/>
            <a:ext cx="1374733" cy="1203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ttangolo arrotondato 8">
            <a:extLst>
              <a:ext uri="{FF2B5EF4-FFF2-40B4-BE49-F238E27FC236}">
                <a16:creationId xmlns:a16="http://schemas.microsoft.com/office/drawing/2014/main" id="{76337109-512C-228E-A631-D779C5F41900}"/>
              </a:ext>
            </a:extLst>
          </p:cNvPr>
          <p:cNvSpPr/>
          <p:nvPr/>
        </p:nvSpPr>
        <p:spPr>
          <a:xfrm>
            <a:off x="1305825" y="3666735"/>
            <a:ext cx="4903218" cy="1045821"/>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0" name="Connettore 2 9">
            <a:extLst>
              <a:ext uri="{FF2B5EF4-FFF2-40B4-BE49-F238E27FC236}">
                <a16:creationId xmlns:a16="http://schemas.microsoft.com/office/drawing/2014/main" id="{D04A386D-EAD9-BF83-8DC4-6C2907781071}"/>
              </a:ext>
            </a:extLst>
          </p:cNvPr>
          <p:cNvCxnSpPr>
            <a:cxnSpLocks/>
          </p:cNvCxnSpPr>
          <p:nvPr/>
        </p:nvCxnSpPr>
        <p:spPr>
          <a:xfrm flipV="1">
            <a:off x="6209043" y="3324836"/>
            <a:ext cx="562241" cy="500332"/>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48369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lnSpc>
                <a:spcPct val="130000"/>
              </a:lnSpc>
              <a:spcBef>
                <a:spcPts val="0"/>
              </a:spcBef>
              <a:buSzPct val="200000"/>
              <a:buBlip>
                <a:blip r:embed="rId3"/>
              </a:buBlip>
            </a:pP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11" name="Rettangolo arrotondato 8">
            <a:extLst>
              <a:ext uri="{FF2B5EF4-FFF2-40B4-BE49-F238E27FC236}">
                <a16:creationId xmlns:a16="http://schemas.microsoft.com/office/drawing/2014/main" id="{1128DDAE-1554-C029-06EC-A27F17F46EB6}"/>
              </a:ext>
            </a:extLst>
          </p:cNvPr>
          <p:cNvSpPr/>
          <p:nvPr/>
        </p:nvSpPr>
        <p:spPr>
          <a:xfrm>
            <a:off x="1275580" y="2696522"/>
            <a:ext cx="5400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2" name="Segnaposto contenuto 2">
            <a:extLst>
              <a:ext uri="{FF2B5EF4-FFF2-40B4-BE49-F238E27FC236}">
                <a16:creationId xmlns:a16="http://schemas.microsoft.com/office/drawing/2014/main" id="{55E293D0-8C4D-DD4B-9F5F-398C9A26E41E}"/>
              </a:ext>
            </a:extLst>
          </p:cNvPr>
          <p:cNvSpPr txBox="1">
            <a:spLocks/>
          </p:cNvSpPr>
          <p:nvPr/>
        </p:nvSpPr>
        <p:spPr bwMode="auto">
          <a:xfrm>
            <a:off x="814545" y="5423267"/>
            <a:ext cx="2197775" cy="3511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Nome dell’istanza</a:t>
            </a:r>
          </a:p>
        </p:txBody>
      </p:sp>
      <p:cxnSp>
        <p:nvCxnSpPr>
          <p:cNvPr id="13" name="Connettore 2 12">
            <a:extLst>
              <a:ext uri="{FF2B5EF4-FFF2-40B4-BE49-F238E27FC236}">
                <a16:creationId xmlns:a16="http://schemas.microsoft.com/office/drawing/2014/main" id="{2E5B83D2-6D42-9F25-3810-F1C38E9EB0DC}"/>
              </a:ext>
            </a:extLst>
          </p:cNvPr>
          <p:cNvCxnSpPr>
            <a:cxnSpLocks/>
          </p:cNvCxnSpPr>
          <p:nvPr/>
        </p:nvCxnSpPr>
        <p:spPr>
          <a:xfrm>
            <a:off x="1510847" y="2984522"/>
            <a:ext cx="0" cy="245581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Rettangolo arrotondato 11">
            <a:extLst>
              <a:ext uri="{FF2B5EF4-FFF2-40B4-BE49-F238E27FC236}">
                <a16:creationId xmlns:a16="http://schemas.microsoft.com/office/drawing/2014/main" id="{37211D42-7C4D-262C-58E8-3ECF05A00018}"/>
              </a:ext>
            </a:extLst>
          </p:cNvPr>
          <p:cNvSpPr/>
          <p:nvPr/>
        </p:nvSpPr>
        <p:spPr>
          <a:xfrm>
            <a:off x="2029221" y="2696522"/>
            <a:ext cx="117161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5" name="Segnaposto contenuto 2">
            <a:extLst>
              <a:ext uri="{FF2B5EF4-FFF2-40B4-BE49-F238E27FC236}">
                <a16:creationId xmlns:a16="http://schemas.microsoft.com/office/drawing/2014/main" id="{46E77279-1171-F798-76E7-81CC84F524A6}"/>
              </a:ext>
            </a:extLst>
          </p:cNvPr>
          <p:cNvSpPr txBox="1">
            <a:spLocks/>
          </p:cNvSpPr>
          <p:nvPr/>
        </p:nvSpPr>
        <p:spPr bwMode="auto">
          <a:xfrm>
            <a:off x="3012320" y="5423266"/>
            <a:ext cx="3440315" cy="7023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Nome del componente</a:t>
            </a:r>
          </a:p>
        </p:txBody>
      </p:sp>
      <p:cxnSp>
        <p:nvCxnSpPr>
          <p:cNvPr id="16" name="Connettore 2 15">
            <a:extLst>
              <a:ext uri="{FF2B5EF4-FFF2-40B4-BE49-F238E27FC236}">
                <a16:creationId xmlns:a16="http://schemas.microsoft.com/office/drawing/2014/main" id="{14FEB1CB-8E61-E772-E69F-338C2D430930}"/>
              </a:ext>
            </a:extLst>
          </p:cNvPr>
          <p:cNvCxnSpPr>
            <a:cxnSpLocks/>
            <a:stCxn id="14" idx="2"/>
          </p:cNvCxnSpPr>
          <p:nvPr/>
        </p:nvCxnSpPr>
        <p:spPr>
          <a:xfrm>
            <a:off x="2615026" y="2984522"/>
            <a:ext cx="819863" cy="246823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31013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Aft>
                <a:spcPts val="0"/>
              </a:spcAft>
            </a:pPr>
            <a:r>
              <a:rPr lang="it-IT" dirty="0">
                <a:latin typeface="Arial"/>
                <a:cs typeface="Arial"/>
              </a:rPr>
              <a:t>Il </a:t>
            </a:r>
            <a:r>
              <a:rPr lang="it-IT" sz="1600" b="1" dirty="0" err="1">
                <a:latin typeface="Monaco"/>
                <a:cs typeface="Courier New"/>
              </a:rPr>
              <a:t>generic</a:t>
            </a:r>
            <a:r>
              <a:rPr lang="it-IT" sz="1400" dirty="0">
                <a:latin typeface="Monaco"/>
                <a:cs typeface="Arial"/>
              </a:rPr>
              <a:t> </a:t>
            </a:r>
            <a:r>
              <a:rPr lang="it-IT" sz="1600" b="1" dirty="0" err="1">
                <a:latin typeface="Monaco"/>
                <a:cs typeface="Courier New"/>
              </a:rPr>
              <a:t>map</a:t>
            </a:r>
            <a:r>
              <a:rPr lang="it-IT" sz="1600" dirty="0">
                <a:latin typeface="Monaco"/>
                <a:cs typeface="Arial"/>
              </a:rPr>
              <a:t> </a:t>
            </a:r>
            <a:r>
              <a:rPr lang="it-IT" dirty="0">
                <a:latin typeface="Arial"/>
                <a:cs typeface="Arial"/>
              </a:rPr>
              <a:t>non va specificato se il componente non ha nessun parametro </a:t>
            </a:r>
            <a:r>
              <a:rPr lang="it-IT" sz="1600" b="1" dirty="0" err="1">
                <a:latin typeface="Monaco"/>
                <a:cs typeface="Courier New"/>
              </a:rPr>
              <a:t>generic</a:t>
            </a:r>
            <a:endParaRPr lang="it-IT" sz="1600" b="1" dirty="0">
              <a:latin typeface="Monaco"/>
              <a:cs typeface="Courier New"/>
            </a:endParaRPr>
          </a:p>
          <a:p>
            <a:pPr>
              <a:spcAft>
                <a:spcPts val="0"/>
              </a:spcAft>
            </a:pPr>
            <a:r>
              <a:rPr lang="it-IT" dirty="0"/>
              <a:t>Può essere omesso se si vuole usare il valore di default specificato</a:t>
            </a:r>
          </a:p>
          <a:p>
            <a:pPr marL="0" indent="0">
              <a:lnSpc>
                <a:spcPct val="130000"/>
              </a:lnSpc>
              <a:spcBef>
                <a:spcPts val="0"/>
              </a:spcBef>
              <a:buSzPct val="200000"/>
              <a:buNone/>
            </a:pP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11" name="Rettangolo arrotondato 8">
            <a:extLst>
              <a:ext uri="{FF2B5EF4-FFF2-40B4-BE49-F238E27FC236}">
                <a16:creationId xmlns:a16="http://schemas.microsoft.com/office/drawing/2014/main" id="{0240F74D-23ED-549E-C14B-7DD20C1C0480}"/>
              </a:ext>
            </a:extLst>
          </p:cNvPr>
          <p:cNvSpPr/>
          <p:nvPr/>
        </p:nvSpPr>
        <p:spPr>
          <a:xfrm>
            <a:off x="1538736" y="2952923"/>
            <a:ext cx="1973763"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2" name="Segnaposto contenuto 2">
            <a:extLst>
              <a:ext uri="{FF2B5EF4-FFF2-40B4-BE49-F238E27FC236}">
                <a16:creationId xmlns:a16="http://schemas.microsoft.com/office/drawing/2014/main" id="{02F9EE2A-2D63-3C82-A964-4F63F4DC7183}"/>
              </a:ext>
            </a:extLst>
          </p:cNvPr>
          <p:cNvSpPr txBox="1">
            <a:spLocks/>
          </p:cNvSpPr>
          <p:nvPr/>
        </p:nvSpPr>
        <p:spPr bwMode="auto">
          <a:xfrm>
            <a:off x="6059377" y="2289210"/>
            <a:ext cx="2455091"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Assegnamento posizionale del valore al parametro</a:t>
            </a:r>
          </a:p>
        </p:txBody>
      </p:sp>
      <p:cxnSp>
        <p:nvCxnSpPr>
          <p:cNvPr id="13" name="Connettore 2 12">
            <a:extLst>
              <a:ext uri="{FF2B5EF4-FFF2-40B4-BE49-F238E27FC236}">
                <a16:creationId xmlns:a16="http://schemas.microsoft.com/office/drawing/2014/main" id="{0F230EFA-4B65-1A51-B4AD-DAAB75FE97BB}"/>
              </a:ext>
            </a:extLst>
          </p:cNvPr>
          <p:cNvCxnSpPr>
            <a:cxnSpLocks/>
            <a:stCxn id="14" idx="3"/>
          </p:cNvCxnSpPr>
          <p:nvPr/>
        </p:nvCxnSpPr>
        <p:spPr>
          <a:xfrm flipV="1">
            <a:off x="4106205" y="3721208"/>
            <a:ext cx="1953172" cy="35312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Rettangolo arrotondato 11">
            <a:extLst>
              <a:ext uri="{FF2B5EF4-FFF2-40B4-BE49-F238E27FC236}">
                <a16:creationId xmlns:a16="http://schemas.microsoft.com/office/drawing/2014/main" id="{98666AE5-1F8F-E0CA-BEC8-A007264AEEED}"/>
              </a:ext>
            </a:extLst>
          </p:cNvPr>
          <p:cNvSpPr/>
          <p:nvPr/>
        </p:nvSpPr>
        <p:spPr>
          <a:xfrm>
            <a:off x="1538737" y="3930337"/>
            <a:ext cx="2567468"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5" name="Connettore 2 14">
            <a:extLst>
              <a:ext uri="{FF2B5EF4-FFF2-40B4-BE49-F238E27FC236}">
                <a16:creationId xmlns:a16="http://schemas.microsoft.com/office/drawing/2014/main" id="{D67B9965-F0A1-85BF-167C-FE66D2EEEF7A}"/>
              </a:ext>
            </a:extLst>
          </p:cNvPr>
          <p:cNvCxnSpPr>
            <a:cxnSpLocks/>
            <a:stCxn id="11" idx="3"/>
          </p:cNvCxnSpPr>
          <p:nvPr/>
        </p:nvCxnSpPr>
        <p:spPr>
          <a:xfrm flipV="1">
            <a:off x="3512499" y="2527590"/>
            <a:ext cx="2546878" cy="569333"/>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Segnaposto contenuto 2">
            <a:extLst>
              <a:ext uri="{FF2B5EF4-FFF2-40B4-BE49-F238E27FC236}">
                <a16:creationId xmlns:a16="http://schemas.microsoft.com/office/drawing/2014/main" id="{A3E56B99-F1F4-BEEB-7574-C57ED435F176}"/>
              </a:ext>
            </a:extLst>
          </p:cNvPr>
          <p:cNvSpPr txBox="1">
            <a:spLocks/>
          </p:cNvSpPr>
          <p:nvPr/>
        </p:nvSpPr>
        <p:spPr bwMode="auto">
          <a:xfrm>
            <a:off x="6059377" y="3537194"/>
            <a:ext cx="2717029"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Assegnamento nominale del valore al parametro</a:t>
            </a:r>
          </a:p>
        </p:txBody>
      </p:sp>
    </p:spTree>
    <p:extLst>
      <p:ext uri="{BB962C8B-B14F-4D97-AF65-F5344CB8AC3E}">
        <p14:creationId xmlns:p14="http://schemas.microsoft.com/office/powerpoint/2010/main" val="500648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Aft>
                <a:spcPts val="0"/>
              </a:spcAft>
            </a:pPr>
            <a:r>
              <a:rPr lang="it-IT" kern="0" dirty="0">
                <a:latin typeface="Arial"/>
                <a:ea typeface="ＭＳ Ｐゴシック"/>
                <a:cs typeface="Arial"/>
              </a:rPr>
              <a:t>La parola chiave </a:t>
            </a:r>
            <a:r>
              <a:rPr lang="it-IT" sz="1600" b="1" dirty="0">
                <a:latin typeface="Monaco"/>
                <a:cs typeface="Courier New"/>
              </a:rPr>
              <a:t>open</a:t>
            </a:r>
            <a:r>
              <a:rPr lang="it-IT" kern="0" dirty="0">
                <a:latin typeface="Arial"/>
                <a:ea typeface="ＭＳ Ｐゴシック"/>
                <a:cs typeface="Arial"/>
              </a:rPr>
              <a:t> permette di lasciare non connessa una porta</a:t>
            </a: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035049" y="1962150"/>
            <a:ext cx="8632105"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22" name="Rettangolo arrotondato 8">
            <a:extLst>
              <a:ext uri="{FF2B5EF4-FFF2-40B4-BE49-F238E27FC236}">
                <a16:creationId xmlns:a16="http://schemas.microsoft.com/office/drawing/2014/main" id="{C51522DB-B284-F713-351B-C8C0B9569865}"/>
              </a:ext>
            </a:extLst>
          </p:cNvPr>
          <p:cNvSpPr/>
          <p:nvPr/>
        </p:nvSpPr>
        <p:spPr>
          <a:xfrm>
            <a:off x="1544343" y="3214889"/>
            <a:ext cx="3799817"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23" name="Segnaposto contenuto 2">
            <a:extLst>
              <a:ext uri="{FF2B5EF4-FFF2-40B4-BE49-F238E27FC236}">
                <a16:creationId xmlns:a16="http://schemas.microsoft.com/office/drawing/2014/main" id="{DB2C0B5C-F82D-ED6E-A5E1-DAA010B862DE}"/>
              </a:ext>
            </a:extLst>
          </p:cNvPr>
          <p:cNvSpPr txBox="1">
            <a:spLocks/>
          </p:cNvSpPr>
          <p:nvPr/>
        </p:nvSpPr>
        <p:spPr bwMode="auto">
          <a:xfrm>
            <a:off x="6903345" y="2262558"/>
            <a:ext cx="2168537"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Assegnamento posizionale dei segnali (o costanti) alle porte</a:t>
            </a:r>
          </a:p>
        </p:txBody>
      </p:sp>
      <p:cxnSp>
        <p:nvCxnSpPr>
          <p:cNvPr id="24" name="Connettore 2 23">
            <a:extLst>
              <a:ext uri="{FF2B5EF4-FFF2-40B4-BE49-F238E27FC236}">
                <a16:creationId xmlns:a16="http://schemas.microsoft.com/office/drawing/2014/main" id="{D4102E84-E00C-80FC-3E48-DF175E2BD95D}"/>
              </a:ext>
            </a:extLst>
          </p:cNvPr>
          <p:cNvCxnSpPr>
            <a:cxnSpLocks/>
          </p:cNvCxnSpPr>
          <p:nvPr/>
        </p:nvCxnSpPr>
        <p:spPr>
          <a:xfrm flipV="1">
            <a:off x="6190828" y="4251960"/>
            <a:ext cx="712517" cy="18754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Rettangolo arrotondato 11">
            <a:extLst>
              <a:ext uri="{FF2B5EF4-FFF2-40B4-BE49-F238E27FC236}">
                <a16:creationId xmlns:a16="http://schemas.microsoft.com/office/drawing/2014/main" id="{FF2D9A99-012B-16D4-78B7-426DBABA6856}"/>
              </a:ext>
            </a:extLst>
          </p:cNvPr>
          <p:cNvSpPr/>
          <p:nvPr/>
        </p:nvSpPr>
        <p:spPr>
          <a:xfrm>
            <a:off x="1544344" y="4179407"/>
            <a:ext cx="4646484" cy="520197"/>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26" name="Connettore 2 25">
            <a:extLst>
              <a:ext uri="{FF2B5EF4-FFF2-40B4-BE49-F238E27FC236}">
                <a16:creationId xmlns:a16="http://schemas.microsoft.com/office/drawing/2014/main" id="{095B8585-E0D8-58F3-8D78-0FFD5878B21F}"/>
              </a:ext>
            </a:extLst>
          </p:cNvPr>
          <p:cNvCxnSpPr>
            <a:cxnSpLocks/>
            <a:stCxn id="22" idx="3"/>
          </p:cNvCxnSpPr>
          <p:nvPr/>
        </p:nvCxnSpPr>
        <p:spPr>
          <a:xfrm flipV="1">
            <a:off x="5344160" y="2517420"/>
            <a:ext cx="1559185" cy="84146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Segnaposto contenuto 2">
            <a:extLst>
              <a:ext uri="{FF2B5EF4-FFF2-40B4-BE49-F238E27FC236}">
                <a16:creationId xmlns:a16="http://schemas.microsoft.com/office/drawing/2014/main" id="{35F157A8-509D-7D0B-1E23-7CECCB863004}"/>
              </a:ext>
            </a:extLst>
          </p:cNvPr>
          <p:cNvSpPr txBox="1">
            <a:spLocks/>
          </p:cNvSpPr>
          <p:nvPr/>
        </p:nvSpPr>
        <p:spPr bwMode="auto">
          <a:xfrm>
            <a:off x="6903345" y="4029750"/>
            <a:ext cx="2686325"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Assegnamento nominale dei segnali (o costanti) alle porte</a:t>
            </a:r>
          </a:p>
        </p:txBody>
      </p:sp>
    </p:spTree>
    <p:extLst>
      <p:ext uri="{BB962C8B-B14F-4D97-AF65-F5344CB8AC3E}">
        <p14:creationId xmlns:p14="http://schemas.microsoft.com/office/powerpoint/2010/main" val="18741669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6 (seconda parte):</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Aft>
                <a:spcPts val="0"/>
              </a:spcAft>
            </a:pPr>
            <a:r>
              <a:rPr lang="it-IT" dirty="0"/>
              <a:t>Ogni istanza funziona come un modulo concorrente a tutti gli altri (come succedeva con le equazioni logiche in una specifica </a:t>
            </a:r>
            <a:r>
              <a:rPr lang="it-IT" dirty="0" err="1"/>
              <a:t>dataflow</a:t>
            </a:r>
            <a:r>
              <a:rPr lang="it-IT" dirty="0"/>
              <a:t>)</a:t>
            </a: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320799" y="1962150"/>
            <a:ext cx="6348731" cy="3046988"/>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es2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map(N =&gt; 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=&gt;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in2 =&gt; in3,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=&gt; ctrl, out1 =&gt; out1);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11" name="Rettangolo arrotondato 8">
            <a:extLst>
              <a:ext uri="{FF2B5EF4-FFF2-40B4-BE49-F238E27FC236}">
                <a16:creationId xmlns:a16="http://schemas.microsoft.com/office/drawing/2014/main" id="{5A0CB454-BCE0-23AD-606F-494765BB4313}"/>
              </a:ext>
            </a:extLst>
          </p:cNvPr>
          <p:cNvSpPr/>
          <p:nvPr/>
        </p:nvSpPr>
        <p:spPr>
          <a:xfrm>
            <a:off x="1436416" y="2730905"/>
            <a:ext cx="4975383" cy="82886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2" name="Rettangolo arrotondato 6">
            <a:extLst>
              <a:ext uri="{FF2B5EF4-FFF2-40B4-BE49-F238E27FC236}">
                <a16:creationId xmlns:a16="http://schemas.microsoft.com/office/drawing/2014/main" id="{00A1C0DF-707A-EE28-6533-27EB80C6031E}"/>
              </a:ext>
            </a:extLst>
          </p:cNvPr>
          <p:cNvSpPr/>
          <p:nvPr/>
        </p:nvSpPr>
        <p:spPr>
          <a:xfrm>
            <a:off x="1436416" y="3684126"/>
            <a:ext cx="4975383" cy="104415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3" name="Parentesi graffa aperta 12">
            <a:extLst>
              <a:ext uri="{FF2B5EF4-FFF2-40B4-BE49-F238E27FC236}">
                <a16:creationId xmlns:a16="http://schemas.microsoft.com/office/drawing/2014/main" id="{9E12245D-9975-E935-AAE3-73CE34A7C8E0}"/>
              </a:ext>
            </a:extLst>
          </p:cNvPr>
          <p:cNvSpPr/>
          <p:nvPr/>
        </p:nvSpPr>
        <p:spPr>
          <a:xfrm>
            <a:off x="1068405" y="2730905"/>
            <a:ext cx="245709" cy="1997377"/>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14" name="Segnaposto contenuto 2">
            <a:extLst>
              <a:ext uri="{FF2B5EF4-FFF2-40B4-BE49-F238E27FC236}">
                <a16:creationId xmlns:a16="http://schemas.microsoft.com/office/drawing/2014/main" id="{E76799A7-D6E3-16B2-DB27-2233EB219433}"/>
              </a:ext>
            </a:extLst>
          </p:cNvPr>
          <p:cNvSpPr txBox="1">
            <a:spLocks/>
          </p:cNvSpPr>
          <p:nvPr/>
        </p:nvSpPr>
        <p:spPr bwMode="auto">
          <a:xfrm rot="16200000">
            <a:off x="-339537" y="3505071"/>
            <a:ext cx="2428496" cy="4490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ctr"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concorrenti</a:t>
            </a:r>
          </a:p>
        </p:txBody>
      </p:sp>
    </p:spTree>
    <p:extLst>
      <p:ext uri="{BB962C8B-B14F-4D97-AF65-F5344CB8AC3E}">
        <p14:creationId xmlns:p14="http://schemas.microsoft.com/office/powerpoint/2010/main" val="12269741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94D2CD-FBF7-115A-A5B6-1A3B702B2956}"/>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strutturale</a:t>
            </a:r>
            <a:endParaRPr lang="it-IT" dirty="0"/>
          </a:p>
        </p:txBody>
      </p:sp>
      <p:sp>
        <p:nvSpPr>
          <p:cNvPr id="3" name="Segnaposto contenuto 2"/>
          <p:cNvSpPr>
            <a:spLocks noGrp="1"/>
          </p:cNvSpPr>
          <p:nvPr>
            <p:ph idx="1"/>
          </p:nvPr>
        </p:nvSpPr>
        <p:spPr>
          <a:prstGeom prst="rect">
            <a:avLst/>
          </a:prstGeom>
        </p:spPr>
        <p:txBody>
          <a:bodyPr lIns="91440" tIns="45720" rIns="91440" bIns="45720" anchor="t">
            <a:noAutofit/>
          </a:bodyPr>
          <a:lstStyle/>
          <a:p>
            <a:pPr>
              <a:lnSpc>
                <a:spcPct val="130000"/>
              </a:lnSpc>
              <a:spcBef>
                <a:spcPts val="0"/>
              </a:spcBef>
              <a:buSzPct val="200000"/>
              <a:buBlip>
                <a:blip r:embed="rId3"/>
              </a:buBlip>
            </a:pPr>
            <a:r>
              <a:rPr lang="it-IT" dirty="0"/>
              <a:t>Un’implementazione alternativa del circuito di esempio 6</a:t>
            </a:r>
            <a:r>
              <a:rPr lang="it-IT" sz="1800" dirty="0">
                <a:latin typeface="Arial"/>
                <a:cs typeface="Arial"/>
              </a:rPr>
              <a:t>:</a:t>
            </a: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dirty="0">
              <a:latin typeface="Arial"/>
              <a:cs typeface="Arial"/>
            </a:endParaRPr>
          </a:p>
          <a:p>
            <a:pPr>
              <a:lnSpc>
                <a:spcPct val="130000"/>
              </a:lnSpc>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Bef>
                <a:spcPts val="0"/>
              </a:spcBef>
              <a:buSzPct val="200000"/>
              <a:buBlip>
                <a:blip r:embed="rId3"/>
              </a:buBlip>
            </a:pPr>
            <a:endParaRPr lang="it-IT" dirty="0">
              <a:latin typeface="Arial"/>
              <a:cs typeface="Arial"/>
            </a:endParaRPr>
          </a:p>
          <a:p>
            <a:pPr>
              <a:spcBef>
                <a:spcPts val="0"/>
              </a:spcBef>
              <a:buSzPct val="200000"/>
              <a:buBlip>
                <a:blip r:embed="rId3"/>
              </a:buBlip>
            </a:pPr>
            <a:endParaRPr lang="it-IT" sz="1800" dirty="0">
              <a:latin typeface="Arial"/>
              <a:cs typeface="Arial"/>
            </a:endParaRPr>
          </a:p>
          <a:p>
            <a:pPr>
              <a:spcAft>
                <a:spcPts val="0"/>
              </a:spcAft>
            </a:pPr>
            <a:r>
              <a:rPr lang="it-IT" dirty="0"/>
              <a:t>È possibile specificare una descrizione mista </a:t>
            </a:r>
            <a:r>
              <a:rPr lang="it-IT" dirty="0" err="1"/>
              <a:t>dataflow</a:t>
            </a:r>
            <a:r>
              <a:rPr lang="it-IT" dirty="0"/>
              <a:t>, strutturale (e comportamentale)</a:t>
            </a:r>
            <a:endParaRPr lang="it-IT" sz="1800" dirty="0">
              <a:latin typeface="Arial"/>
              <a:cs typeface="Arial"/>
            </a:endParaRPr>
          </a:p>
        </p:txBody>
      </p:sp>
      <p:sp>
        <p:nvSpPr>
          <p:cNvPr id="5" name="Rettangolo 4">
            <a:extLst>
              <a:ext uri="{FF2B5EF4-FFF2-40B4-BE49-F238E27FC236}">
                <a16:creationId xmlns:a16="http://schemas.microsoft.com/office/drawing/2014/main" id="{6728A001-9446-5C28-AC47-CA37FD7291A8}"/>
              </a:ext>
            </a:extLst>
          </p:cNvPr>
          <p:cNvSpPr/>
          <p:nvPr/>
        </p:nvSpPr>
        <p:spPr>
          <a:xfrm>
            <a:off x="1320799" y="1962150"/>
            <a:ext cx="6348731" cy="2554545"/>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structural of esempio6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es1 : esempio5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map(32)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 map(in1, in2, ctrl,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in3 and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when ctrl = '0'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in3 or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structural;</a:t>
            </a:r>
          </a:p>
        </p:txBody>
      </p:sp>
      <p:sp>
        <p:nvSpPr>
          <p:cNvPr id="9" name="Rettangolo arrotondato 8">
            <a:extLst>
              <a:ext uri="{FF2B5EF4-FFF2-40B4-BE49-F238E27FC236}">
                <a16:creationId xmlns:a16="http://schemas.microsoft.com/office/drawing/2014/main" id="{8A957957-D99C-DE53-76A1-4358F4E3714D}"/>
              </a:ext>
            </a:extLst>
          </p:cNvPr>
          <p:cNvSpPr/>
          <p:nvPr/>
        </p:nvSpPr>
        <p:spPr>
          <a:xfrm>
            <a:off x="1436596" y="2739531"/>
            <a:ext cx="5193668" cy="82886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0" name="Rettangolo arrotondato 6">
            <a:extLst>
              <a:ext uri="{FF2B5EF4-FFF2-40B4-BE49-F238E27FC236}">
                <a16:creationId xmlns:a16="http://schemas.microsoft.com/office/drawing/2014/main" id="{A21615D5-E891-D984-9479-02067AFC355B}"/>
              </a:ext>
            </a:extLst>
          </p:cNvPr>
          <p:cNvSpPr/>
          <p:nvPr/>
        </p:nvSpPr>
        <p:spPr>
          <a:xfrm>
            <a:off x="1436597" y="3674589"/>
            <a:ext cx="5193668" cy="5334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5" name="Segnaposto contenuto 2">
            <a:extLst>
              <a:ext uri="{FF2B5EF4-FFF2-40B4-BE49-F238E27FC236}">
                <a16:creationId xmlns:a16="http://schemas.microsoft.com/office/drawing/2014/main" id="{5627CADA-626A-EBBA-C8E0-68CADCE30F7B}"/>
              </a:ext>
            </a:extLst>
          </p:cNvPr>
          <p:cNvSpPr txBox="1">
            <a:spLocks/>
          </p:cNvSpPr>
          <p:nvPr/>
        </p:nvSpPr>
        <p:spPr bwMode="auto">
          <a:xfrm rot="16200000">
            <a:off x="-337329" y="3261158"/>
            <a:ext cx="2428496" cy="4490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ctr"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concorrenti</a:t>
            </a:r>
          </a:p>
        </p:txBody>
      </p:sp>
      <p:sp>
        <p:nvSpPr>
          <p:cNvPr id="16" name="Segnaposto contenuto 2">
            <a:extLst>
              <a:ext uri="{FF2B5EF4-FFF2-40B4-BE49-F238E27FC236}">
                <a16:creationId xmlns:a16="http://schemas.microsoft.com/office/drawing/2014/main" id="{B57B9126-346A-9A14-FBDE-70446296C1A5}"/>
              </a:ext>
            </a:extLst>
          </p:cNvPr>
          <p:cNvSpPr txBox="1">
            <a:spLocks/>
          </p:cNvSpPr>
          <p:nvPr/>
        </p:nvSpPr>
        <p:spPr bwMode="auto">
          <a:xfrm>
            <a:off x="7194858" y="2969413"/>
            <a:ext cx="1807487" cy="468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Strutturale</a:t>
            </a:r>
          </a:p>
        </p:txBody>
      </p:sp>
      <p:cxnSp>
        <p:nvCxnSpPr>
          <p:cNvPr id="17" name="Connettore 2 16">
            <a:extLst>
              <a:ext uri="{FF2B5EF4-FFF2-40B4-BE49-F238E27FC236}">
                <a16:creationId xmlns:a16="http://schemas.microsoft.com/office/drawing/2014/main" id="{B2B39AAF-F6C2-DA47-AF43-9556EE556D33}"/>
              </a:ext>
            </a:extLst>
          </p:cNvPr>
          <p:cNvCxnSpPr>
            <a:cxnSpLocks/>
            <a:stCxn id="9" idx="3"/>
          </p:cNvCxnSpPr>
          <p:nvPr/>
        </p:nvCxnSpPr>
        <p:spPr>
          <a:xfrm flipV="1">
            <a:off x="6630264" y="3153962"/>
            <a:ext cx="526209" cy="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Segnaposto contenuto 2">
            <a:extLst>
              <a:ext uri="{FF2B5EF4-FFF2-40B4-BE49-F238E27FC236}">
                <a16:creationId xmlns:a16="http://schemas.microsoft.com/office/drawing/2014/main" id="{19381AE5-109F-2B58-A5CC-633460B5061F}"/>
              </a:ext>
            </a:extLst>
          </p:cNvPr>
          <p:cNvSpPr txBox="1">
            <a:spLocks/>
          </p:cNvSpPr>
          <p:nvPr/>
        </p:nvSpPr>
        <p:spPr bwMode="auto">
          <a:xfrm>
            <a:off x="7189671" y="3739423"/>
            <a:ext cx="1807487" cy="468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err="1">
                <a:solidFill>
                  <a:schemeClr val="tx2">
                    <a:lumMod val="75000"/>
                  </a:schemeClr>
                </a:solidFill>
                <a:latin typeface="Arial" panose="020B0604020202020204" pitchFamily="34" charset="0"/>
                <a:cs typeface="Arial" panose="020B0604020202020204" pitchFamily="34" charset="0"/>
              </a:rPr>
              <a:t>Dataflow</a:t>
            </a:r>
            <a:endParaRPr lang="it-IT" sz="1800" b="0" kern="0" dirty="0">
              <a:solidFill>
                <a:schemeClr val="tx2">
                  <a:lumMod val="75000"/>
                </a:schemeClr>
              </a:solidFill>
              <a:latin typeface="Arial" panose="020B0604020202020204" pitchFamily="34" charset="0"/>
              <a:cs typeface="Arial" panose="020B0604020202020204" pitchFamily="34" charset="0"/>
            </a:endParaRPr>
          </a:p>
        </p:txBody>
      </p:sp>
      <p:cxnSp>
        <p:nvCxnSpPr>
          <p:cNvPr id="19" name="Connettore 2 18">
            <a:extLst>
              <a:ext uri="{FF2B5EF4-FFF2-40B4-BE49-F238E27FC236}">
                <a16:creationId xmlns:a16="http://schemas.microsoft.com/office/drawing/2014/main" id="{783CFD39-B176-E2B2-34E0-F677778E6BD2}"/>
              </a:ext>
            </a:extLst>
          </p:cNvPr>
          <p:cNvCxnSpPr>
            <a:cxnSpLocks/>
            <a:stCxn id="10" idx="3"/>
          </p:cNvCxnSpPr>
          <p:nvPr/>
        </p:nvCxnSpPr>
        <p:spPr>
          <a:xfrm>
            <a:off x="6630265" y="3941289"/>
            <a:ext cx="526209"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Parentesi graffa aperta 19">
            <a:extLst>
              <a:ext uri="{FF2B5EF4-FFF2-40B4-BE49-F238E27FC236}">
                <a16:creationId xmlns:a16="http://schemas.microsoft.com/office/drawing/2014/main" id="{29735B5C-4139-C2FF-0127-135996CE07DC}"/>
              </a:ext>
            </a:extLst>
          </p:cNvPr>
          <p:cNvSpPr/>
          <p:nvPr/>
        </p:nvSpPr>
        <p:spPr>
          <a:xfrm>
            <a:off x="1079835" y="2730906"/>
            <a:ext cx="245709" cy="1477084"/>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482383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FF7FCD-A227-0AA3-1CCB-D4B44CCC374D}"/>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8DB8C5EE-7903-A923-25BB-BB41862D855F}"/>
              </a:ext>
            </a:extLst>
          </p:cNvPr>
          <p:cNvSpPr>
            <a:spLocks noGrp="1"/>
          </p:cNvSpPr>
          <p:nvPr>
            <p:ph type="body" idx="1"/>
          </p:nvPr>
        </p:nvSpPr>
        <p:spPr/>
        <p:txBody>
          <a:bodyPr/>
          <a:lstStyle/>
          <a:p>
            <a:r>
              <a:rPr lang="it-IT" dirty="0"/>
              <a:t>Descrizione comportamentale</a:t>
            </a:r>
          </a:p>
        </p:txBody>
      </p:sp>
    </p:spTree>
    <p:extLst>
      <p:ext uri="{BB962C8B-B14F-4D97-AF65-F5344CB8AC3E}">
        <p14:creationId xmlns:p14="http://schemas.microsoft.com/office/powerpoint/2010/main" val="27656175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C9339B-88B4-EC8E-F658-1DE7C55FC7D0}"/>
              </a:ext>
            </a:extLst>
          </p:cNvPr>
          <p:cNvSpPr>
            <a:spLocks noGrp="1"/>
          </p:cNvSpPr>
          <p:nvPr>
            <p:ph type="title"/>
          </p:nvPr>
        </p:nvSpPr>
        <p:spPr/>
        <p:txBody>
          <a:bodyPr/>
          <a:lstStyle/>
          <a:p>
            <a:r>
              <a:rPr lang="it-IT" dirty="0"/>
              <a:t>Esempio di circuito 7</a:t>
            </a:r>
          </a:p>
        </p:txBody>
      </p:sp>
      <p:sp>
        <p:nvSpPr>
          <p:cNvPr id="3" name="Segnaposto contenuto 2"/>
          <p:cNvSpPr>
            <a:spLocks noGrp="1"/>
          </p:cNvSpPr>
          <p:nvPr>
            <p:ph idx="1"/>
          </p:nvPr>
        </p:nvSpPr>
        <p:spPr/>
        <p:txBody>
          <a:bodyPr/>
          <a:lstStyle/>
          <a:p>
            <a:pPr>
              <a:lnSpc>
                <a:spcPct val="130000"/>
              </a:lnSpc>
              <a:spcBef>
                <a:spcPts val="0"/>
              </a:spcBef>
              <a:buSzPct val="200000"/>
              <a:buBlip>
                <a:blip r:embed="rId3"/>
              </a:buBlip>
            </a:pPr>
            <a:r>
              <a:rPr lang="it-IT" dirty="0"/>
              <a:t>Riprendiamo in considerazione il circuito di esempio 1: vogliamo scrivere una specifica comportamentale del circuito combinatorio multi-uscita in esame</a:t>
            </a:r>
          </a:p>
        </p:txBody>
      </p:sp>
      <p:pic>
        <p:nvPicPr>
          <p:cNvPr id="5" name="Immagine 4">
            <a:extLst>
              <a:ext uri="{FF2B5EF4-FFF2-40B4-BE49-F238E27FC236}">
                <a16:creationId xmlns:a16="http://schemas.microsoft.com/office/drawing/2014/main" id="{65EEE41B-3143-4347-B9D2-B4722E6E8906}"/>
              </a:ext>
            </a:extLst>
          </p:cNvPr>
          <p:cNvPicPr>
            <a:picLocks noChangeAspect="1"/>
          </p:cNvPicPr>
          <p:nvPr/>
        </p:nvPicPr>
        <p:blipFill>
          <a:blip r:embed="rId4"/>
          <a:stretch>
            <a:fillRect/>
          </a:stretch>
        </p:blipFill>
        <p:spPr>
          <a:xfrm>
            <a:off x="2287426" y="2690634"/>
            <a:ext cx="5458148" cy="2514600"/>
          </a:xfrm>
          <a:prstGeom prst="rect">
            <a:avLst/>
          </a:prstGeom>
        </p:spPr>
      </p:pic>
    </p:spTree>
    <p:extLst>
      <p:ext uri="{BB962C8B-B14F-4D97-AF65-F5344CB8AC3E}">
        <p14:creationId xmlns:p14="http://schemas.microsoft.com/office/powerpoint/2010/main" val="3828280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7FB9C7-07CF-405C-AA2E-93665B81053E}"/>
              </a:ext>
            </a:extLst>
          </p:cNvPr>
          <p:cNvSpPr>
            <a:spLocks noGrp="1"/>
          </p:cNvSpPr>
          <p:nvPr>
            <p:ph type="title"/>
          </p:nvPr>
        </p:nvSpPr>
        <p:spPr/>
        <p:txBody>
          <a:bodyPr>
            <a:normAutofit/>
          </a:bodyPr>
          <a:lstStyle/>
          <a:p>
            <a:r>
              <a:rPr lang="it-IT" dirty="0">
                <a:latin typeface="Arial Black"/>
                <a:cs typeface="Arial" panose="020B0604020202020204" pitchFamily="34" charset="0"/>
              </a:rPr>
              <a:t>Specifica dell’interfaccia del componente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56740"/>
            <a:ext cx="5427175" cy="1846659"/>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entity esempio7 is </a:t>
            </a:r>
          </a:p>
          <a:p>
            <a:r>
              <a:rPr lang="en-US" sz="1600" b="1" dirty="0">
                <a:solidFill>
                  <a:schemeClr val="tx2">
                    <a:lumMod val="75000"/>
                  </a:schemeClr>
                </a:solidFill>
                <a:latin typeface="Monaco" panose="020B0500000000000000" pitchFamily="34" charset="0"/>
                <a:cs typeface="Courier New" panose="02070309020205020404" pitchFamily="49" charset="0"/>
              </a:rPr>
              <a:t>  port(</a:t>
            </a:r>
          </a:p>
          <a:p>
            <a:r>
              <a:rPr lang="en-US" sz="1600" b="1" dirty="0">
                <a:solidFill>
                  <a:schemeClr val="tx2">
                    <a:lumMod val="75000"/>
                  </a:schemeClr>
                </a:solidFill>
                <a:latin typeface="Monaco" panose="020B0500000000000000" pitchFamily="34" charset="0"/>
                <a:cs typeface="Courier New" panose="02070309020205020404" pitchFamily="49" charset="0"/>
              </a:rPr>
              <a:t>    in1, in2, in3: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out2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end esempio7;</a:t>
            </a:r>
          </a:p>
        </p:txBody>
      </p:sp>
    </p:spTree>
    <p:extLst>
      <p:ext uri="{BB962C8B-B14F-4D97-AF65-F5344CB8AC3E}">
        <p14:creationId xmlns:p14="http://schemas.microsoft.com/office/powerpoint/2010/main" val="14388094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A39845-9F94-82B1-16CE-6DFA77D161D8}"/>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comportamentale</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16973262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comportamentale</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spcBef>
                <a:spcPts val="0"/>
              </a:spcBef>
              <a:buSzPct val="200000"/>
              <a:buBlip>
                <a:blip r:embed="rId3"/>
              </a:buBlip>
            </a:pPr>
            <a:endParaRPr lang="it-IT" sz="1050" dirty="0">
              <a:latin typeface="Arial"/>
              <a:cs typeface="Arial"/>
            </a:endParaRPr>
          </a:p>
          <a:p>
            <a:pPr>
              <a:spcBef>
                <a:spcPts val="0"/>
              </a:spcBef>
              <a:buSzPct val="200000"/>
              <a:buBlip>
                <a:blip r:embed="rId3"/>
              </a:buBlip>
            </a:pPr>
            <a:r>
              <a:rPr lang="it-IT" dirty="0">
                <a:latin typeface="Arial"/>
                <a:cs typeface="Arial"/>
              </a:rPr>
              <a:t>Il costrutto </a:t>
            </a:r>
            <a:r>
              <a:rPr lang="it-IT" sz="1600" b="1" dirty="0" err="1">
                <a:latin typeface="Monaco"/>
                <a:cs typeface="Courier New"/>
              </a:rPr>
              <a:t>process</a:t>
            </a:r>
            <a:r>
              <a:rPr lang="it-IT" dirty="0">
                <a:latin typeface="Arial"/>
                <a:cs typeface="Arial"/>
              </a:rPr>
              <a:t> permette di descrivere il circuito in forma algoritmica</a:t>
            </a: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1" name="Rettangolo arrotondato 12">
            <a:extLst>
              <a:ext uri="{FF2B5EF4-FFF2-40B4-BE49-F238E27FC236}">
                <a16:creationId xmlns:a16="http://schemas.microsoft.com/office/drawing/2014/main" id="{7FACD5BB-D595-B54F-828B-5702E2C7E931}"/>
              </a:ext>
            </a:extLst>
          </p:cNvPr>
          <p:cNvSpPr/>
          <p:nvPr/>
        </p:nvSpPr>
        <p:spPr>
          <a:xfrm>
            <a:off x="1245176" y="2636137"/>
            <a:ext cx="4305059" cy="195076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2" name="Connettore 2 11">
            <a:extLst>
              <a:ext uri="{FF2B5EF4-FFF2-40B4-BE49-F238E27FC236}">
                <a16:creationId xmlns:a16="http://schemas.microsoft.com/office/drawing/2014/main" id="{F2C9F41D-D143-2E43-9CFB-FE21F110D165}"/>
              </a:ext>
            </a:extLst>
          </p:cNvPr>
          <p:cNvCxnSpPr>
            <a:cxnSpLocks/>
            <a:stCxn id="11" idx="2"/>
          </p:cNvCxnSpPr>
          <p:nvPr/>
        </p:nvCxnSpPr>
        <p:spPr>
          <a:xfrm flipH="1">
            <a:off x="3205316" y="4586906"/>
            <a:ext cx="192390" cy="545533"/>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1691503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comportamentale</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1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100" dirty="0">
              <a:latin typeface="Arial" panose="020B0604020202020204" pitchFamily="34" charset="0"/>
              <a:cs typeface="Arial" panose="020B0604020202020204" pitchFamily="34" charset="0"/>
            </a:endParaRPr>
          </a:p>
          <a:p>
            <a:pPr>
              <a:spcBef>
                <a:spcPts val="0"/>
              </a:spcBef>
              <a:buSzPct val="200000"/>
              <a:buBlip>
                <a:blip r:embed="rId3"/>
              </a:buBlip>
            </a:pPr>
            <a:r>
              <a:rPr lang="it-IT" dirty="0"/>
              <a:t>La descrizione comportamentale è ad un livello di astrazione maggiore rispetto </a:t>
            </a:r>
            <a:br>
              <a:rPr lang="it-IT" dirty="0"/>
            </a:br>
            <a:r>
              <a:rPr lang="it-IT" dirty="0"/>
              <a:t>a quelle </a:t>
            </a:r>
            <a:r>
              <a:rPr lang="it-IT" dirty="0" err="1"/>
              <a:t>dataflow</a:t>
            </a:r>
            <a:r>
              <a:rPr lang="it-IT" dirty="0"/>
              <a:t> e strutturale</a:t>
            </a:r>
          </a:p>
          <a:p>
            <a:pPr>
              <a:spcBef>
                <a:spcPts val="0"/>
              </a:spcBef>
              <a:buSzPct val="200000"/>
              <a:buBlip>
                <a:blip r:embed="rId3"/>
              </a:buBlip>
            </a:pPr>
            <a:r>
              <a:rPr lang="it-IT" dirty="0"/>
              <a:t>Non c’è una corrispondenza diretta tra la descrizione algoritmica e la struttura interna della futura realizzazione del circuito</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1" name="Rettangolo arrotondato 12">
            <a:extLst>
              <a:ext uri="{FF2B5EF4-FFF2-40B4-BE49-F238E27FC236}">
                <a16:creationId xmlns:a16="http://schemas.microsoft.com/office/drawing/2014/main" id="{7FACD5BB-D595-B54F-828B-5702E2C7E931}"/>
              </a:ext>
            </a:extLst>
          </p:cNvPr>
          <p:cNvSpPr/>
          <p:nvPr/>
        </p:nvSpPr>
        <p:spPr>
          <a:xfrm>
            <a:off x="1245176" y="2636137"/>
            <a:ext cx="4305059" cy="195076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2" name="Connettore 2 11">
            <a:extLst>
              <a:ext uri="{FF2B5EF4-FFF2-40B4-BE49-F238E27FC236}">
                <a16:creationId xmlns:a16="http://schemas.microsoft.com/office/drawing/2014/main" id="{F2C9F41D-D143-2E43-9CFB-FE21F110D165}"/>
              </a:ext>
            </a:extLst>
          </p:cNvPr>
          <p:cNvCxnSpPr>
            <a:cxnSpLocks/>
            <a:stCxn id="11" idx="2"/>
          </p:cNvCxnSpPr>
          <p:nvPr/>
        </p:nvCxnSpPr>
        <p:spPr>
          <a:xfrm flipH="1">
            <a:off x="3195484" y="4586906"/>
            <a:ext cx="202222" cy="47670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28229186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Processo</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7" name="Rettangolo arrotondato 12">
            <a:extLst>
              <a:ext uri="{FF2B5EF4-FFF2-40B4-BE49-F238E27FC236}">
                <a16:creationId xmlns:a16="http://schemas.microsoft.com/office/drawing/2014/main" id="{2FF35F8F-49C3-0270-F545-B1C756A554CF}"/>
              </a:ext>
            </a:extLst>
          </p:cNvPr>
          <p:cNvSpPr/>
          <p:nvPr/>
        </p:nvSpPr>
        <p:spPr>
          <a:xfrm>
            <a:off x="2212285" y="2606086"/>
            <a:ext cx="1851404"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lumMod val="75000"/>
                </a:schemeClr>
              </a:solidFill>
            </a:endParaRPr>
          </a:p>
        </p:txBody>
      </p:sp>
      <p:sp>
        <p:nvSpPr>
          <p:cNvPr id="8" name="Segnaposto contenuto 2">
            <a:extLst>
              <a:ext uri="{FF2B5EF4-FFF2-40B4-BE49-F238E27FC236}">
                <a16:creationId xmlns:a16="http://schemas.microsoft.com/office/drawing/2014/main" id="{CD6BAC9C-453A-B4AF-894B-5EC817F95EB0}"/>
              </a:ext>
            </a:extLst>
          </p:cNvPr>
          <p:cNvSpPr txBox="1">
            <a:spLocks/>
          </p:cNvSpPr>
          <p:nvPr/>
        </p:nvSpPr>
        <p:spPr bwMode="auto">
          <a:xfrm>
            <a:off x="5831654" y="2296109"/>
            <a:ext cx="2786063" cy="3667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Lista di sensibilità</a:t>
            </a:r>
          </a:p>
        </p:txBody>
      </p:sp>
      <p:cxnSp>
        <p:nvCxnSpPr>
          <p:cNvPr id="9" name="Connettore 2 8">
            <a:extLst>
              <a:ext uri="{FF2B5EF4-FFF2-40B4-BE49-F238E27FC236}">
                <a16:creationId xmlns:a16="http://schemas.microsoft.com/office/drawing/2014/main" id="{DDAC884A-37E2-AA79-CC93-00124A1C716F}"/>
              </a:ext>
            </a:extLst>
          </p:cNvPr>
          <p:cNvCxnSpPr>
            <a:cxnSpLocks/>
            <a:stCxn id="7" idx="3"/>
            <a:endCxn id="8" idx="1"/>
          </p:cNvCxnSpPr>
          <p:nvPr/>
        </p:nvCxnSpPr>
        <p:spPr>
          <a:xfrm flipV="1">
            <a:off x="4063689" y="2479466"/>
            <a:ext cx="1767965" cy="25262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ettangolo arrotondato 10">
            <a:extLst>
              <a:ext uri="{FF2B5EF4-FFF2-40B4-BE49-F238E27FC236}">
                <a16:creationId xmlns:a16="http://schemas.microsoft.com/office/drawing/2014/main" id="{91A62FD2-77F5-B386-2FC8-3BAE14D3E76F}"/>
              </a:ext>
            </a:extLst>
          </p:cNvPr>
          <p:cNvSpPr/>
          <p:nvPr/>
        </p:nvSpPr>
        <p:spPr>
          <a:xfrm>
            <a:off x="1551515" y="2869453"/>
            <a:ext cx="4021796"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4" name="Connettore 2 13">
            <a:extLst>
              <a:ext uri="{FF2B5EF4-FFF2-40B4-BE49-F238E27FC236}">
                <a16:creationId xmlns:a16="http://schemas.microsoft.com/office/drawing/2014/main" id="{58DAB1E9-B79E-3CC4-269C-414F93FB262B}"/>
              </a:ext>
            </a:extLst>
          </p:cNvPr>
          <p:cNvCxnSpPr>
            <a:cxnSpLocks/>
          </p:cNvCxnSpPr>
          <p:nvPr/>
        </p:nvCxnSpPr>
        <p:spPr>
          <a:xfrm>
            <a:off x="5573311" y="2989053"/>
            <a:ext cx="802257" cy="18422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Segnaposto contenuto 2">
            <a:extLst>
              <a:ext uri="{FF2B5EF4-FFF2-40B4-BE49-F238E27FC236}">
                <a16:creationId xmlns:a16="http://schemas.microsoft.com/office/drawing/2014/main" id="{BED17421-3DE1-AA04-E2FD-D4A57DA63F49}"/>
              </a:ext>
            </a:extLst>
          </p:cNvPr>
          <p:cNvSpPr txBox="1">
            <a:spLocks/>
          </p:cNvSpPr>
          <p:nvPr/>
        </p:nvSpPr>
        <p:spPr bwMode="auto">
          <a:xfrm>
            <a:off x="6350766" y="2989053"/>
            <a:ext cx="2266951" cy="819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Dichiarazione delle variabili</a:t>
            </a:r>
          </a:p>
        </p:txBody>
      </p:sp>
      <p:sp>
        <p:nvSpPr>
          <p:cNvPr id="16" name="Rettangolo arrotondato 16">
            <a:extLst>
              <a:ext uri="{FF2B5EF4-FFF2-40B4-BE49-F238E27FC236}">
                <a16:creationId xmlns:a16="http://schemas.microsoft.com/office/drawing/2014/main" id="{8E4934F7-4DDD-56C4-7E8C-7672D2697333}"/>
              </a:ext>
            </a:extLst>
          </p:cNvPr>
          <p:cNvSpPr/>
          <p:nvPr/>
        </p:nvSpPr>
        <p:spPr>
          <a:xfrm>
            <a:off x="1536540" y="3364292"/>
            <a:ext cx="2777154" cy="97910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7" name="Connettore 2 16">
            <a:extLst>
              <a:ext uri="{FF2B5EF4-FFF2-40B4-BE49-F238E27FC236}">
                <a16:creationId xmlns:a16="http://schemas.microsoft.com/office/drawing/2014/main" id="{72484508-EA09-C003-17C5-1C1FD206AA25}"/>
              </a:ext>
            </a:extLst>
          </p:cNvPr>
          <p:cNvCxnSpPr>
            <a:cxnSpLocks/>
            <a:stCxn id="16" idx="3"/>
          </p:cNvCxnSpPr>
          <p:nvPr/>
        </p:nvCxnSpPr>
        <p:spPr>
          <a:xfrm>
            <a:off x="4313694" y="3853846"/>
            <a:ext cx="1214688" cy="49818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Segnaposto contenuto 2">
            <a:extLst>
              <a:ext uri="{FF2B5EF4-FFF2-40B4-BE49-F238E27FC236}">
                <a16:creationId xmlns:a16="http://schemas.microsoft.com/office/drawing/2014/main" id="{C9ADE095-25FD-86E8-2CCF-DD1AB9DA53D9}"/>
              </a:ext>
            </a:extLst>
          </p:cNvPr>
          <p:cNvSpPr txBox="1">
            <a:spLocks/>
          </p:cNvSpPr>
          <p:nvPr/>
        </p:nvSpPr>
        <p:spPr bwMode="auto">
          <a:xfrm>
            <a:off x="5528382" y="4228414"/>
            <a:ext cx="3681413" cy="769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Descrizione algoritmica della funzionalità implementata</a:t>
            </a:r>
          </a:p>
        </p:txBody>
      </p:sp>
      <p:sp>
        <p:nvSpPr>
          <p:cNvPr id="19" name="Segnaposto contenuto 2">
            <a:extLst>
              <a:ext uri="{FF2B5EF4-FFF2-40B4-BE49-F238E27FC236}">
                <a16:creationId xmlns:a16="http://schemas.microsoft.com/office/drawing/2014/main" id="{87806999-E6AB-DC0E-0064-129E7BC51CC9}"/>
              </a:ext>
            </a:extLst>
          </p:cNvPr>
          <p:cNvSpPr txBox="1">
            <a:spLocks/>
          </p:cNvSpPr>
          <p:nvPr/>
        </p:nvSpPr>
        <p:spPr bwMode="auto">
          <a:xfrm>
            <a:off x="367478" y="5430599"/>
            <a:ext cx="5983288" cy="769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Facoltativamente si può assegnare un nome al processo:</a:t>
            </a:r>
          </a:p>
          <a:p>
            <a:pPr marL="0" indent="0" eaLnBrk="1" hangingPunct="1">
              <a:buNone/>
            </a:pPr>
            <a:r>
              <a:rPr lang="en-US" sz="1600" b="1" dirty="0" err="1">
                <a:solidFill>
                  <a:schemeClr val="tx2">
                    <a:lumMod val="75000"/>
                  </a:schemeClr>
                </a:solidFill>
                <a:latin typeface="Monaco" panose="020B0500000000000000" pitchFamily="34" charset="0"/>
                <a:ea typeface="+mn-ea"/>
                <a:cs typeface="Courier New" panose="02070309020205020404" pitchFamily="49" charset="0"/>
              </a:rPr>
              <a:t>prova</a:t>
            </a:r>
            <a:r>
              <a:rPr lang="en-US" sz="1600" b="1" dirty="0">
                <a:solidFill>
                  <a:schemeClr val="tx2">
                    <a:lumMod val="75000"/>
                  </a:schemeClr>
                </a:solidFill>
                <a:latin typeface="Monaco" panose="020B0500000000000000" pitchFamily="34" charset="0"/>
                <a:ea typeface="+mn-ea"/>
                <a:cs typeface="Courier New" panose="02070309020205020404" pitchFamily="49" charset="0"/>
              </a:rPr>
              <a:t>: process(in1, in2, in3)</a:t>
            </a:r>
          </a:p>
          <a:p>
            <a:pPr marL="0" indent="0" eaLnBrk="1" hangingPunct="1">
              <a:buNone/>
            </a:pPr>
            <a:endParaRPr lang="it-IT" sz="1800" b="0" kern="0" dirty="0">
              <a:solidFill>
                <a:schemeClr val="tx2">
                  <a:lumMod val="75000"/>
                </a:schemeClr>
              </a:solidFill>
              <a:latin typeface="Arial" panose="020B0604020202020204" pitchFamily="34" charset="0"/>
              <a:cs typeface="Arial" panose="020B0604020202020204" pitchFamily="34" charset="0"/>
            </a:endParaRPr>
          </a:p>
        </p:txBody>
      </p:sp>
      <p:cxnSp>
        <p:nvCxnSpPr>
          <p:cNvPr id="20" name="Connettore 2 19">
            <a:extLst>
              <a:ext uri="{FF2B5EF4-FFF2-40B4-BE49-F238E27FC236}">
                <a16:creationId xmlns:a16="http://schemas.microsoft.com/office/drawing/2014/main" id="{8D6B0371-A5AA-F256-878A-71E3C7395CA5}"/>
              </a:ext>
            </a:extLst>
          </p:cNvPr>
          <p:cNvCxnSpPr>
            <a:cxnSpLocks/>
          </p:cNvCxnSpPr>
          <p:nvPr/>
        </p:nvCxnSpPr>
        <p:spPr>
          <a:xfrm flipV="1">
            <a:off x="719133" y="2869453"/>
            <a:ext cx="705126" cy="2597897"/>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36627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B7FF20-7A3D-714B-1DCD-BFE6CEF0B628}"/>
              </a:ext>
            </a:extLst>
          </p:cNvPr>
          <p:cNvSpPr>
            <a:spLocks noGrp="1"/>
          </p:cNvSpPr>
          <p:nvPr>
            <p:ph type="title"/>
          </p:nvPr>
        </p:nvSpPr>
        <p:spPr/>
        <p:txBody>
          <a:bodyPr>
            <a:normAutofit/>
          </a:bodyPr>
          <a:lstStyle/>
          <a:p>
            <a:r>
              <a:rPr lang="it-IT" dirty="0">
                <a:latin typeface="Arial Black"/>
                <a:cs typeface="Arial" panose="020B0604020202020204" pitchFamily="34" charset="0"/>
              </a:rPr>
              <a:t>Esecuzione di un processo</a:t>
            </a:r>
            <a:endParaRPr lang="it-IT" dirty="0"/>
          </a:p>
        </p:txBody>
      </p:sp>
      <p:sp>
        <p:nvSpPr>
          <p:cNvPr id="3" name="Segnaposto contenuto 2"/>
          <p:cNvSpPr>
            <a:spLocks noGrp="1"/>
          </p:cNvSpPr>
          <p:nvPr>
            <p:ph idx="1"/>
          </p:nvPr>
        </p:nvSpPr>
        <p:spPr>
          <a:prstGeom prst="rect">
            <a:avLst/>
          </a:prstGeom>
        </p:spPr>
        <p:txBody>
          <a:bodyPr>
            <a:normAutofit/>
          </a:bodyPr>
          <a:lstStyle/>
          <a:p>
            <a:pPr marL="357188" indent="-357188">
              <a:buSzPct val="100000"/>
              <a:buFont typeface="+mj-lt"/>
              <a:buAutoNum type="arabicPeriod"/>
            </a:pPr>
            <a:r>
              <a:rPr lang="it-IT" sz="1800" dirty="0">
                <a:latin typeface="Arial" panose="020B0604020202020204" pitchFamily="34" charset="0"/>
                <a:cs typeface="Arial" panose="020B0604020202020204" pitchFamily="34" charset="0"/>
              </a:rPr>
              <a:t>Il processo viene risvegliato quando si verifica una variazione in uno dei segnali specificati nella lista di sensibilità</a:t>
            </a:r>
          </a:p>
          <a:p>
            <a:pPr marL="357188" indent="-357188">
              <a:buSzPct val="100000"/>
              <a:buFont typeface="+mj-lt"/>
              <a:buAutoNum type="arabicPeriod"/>
            </a:pPr>
            <a:r>
              <a:rPr lang="it-IT" sz="1800" dirty="0">
                <a:latin typeface="Arial" panose="020B0604020202020204" pitchFamily="34" charset="0"/>
                <a:cs typeface="Arial" panose="020B0604020202020204" pitchFamily="34" charset="0"/>
              </a:rPr>
              <a:t>Il corpo del processo viene eseguito in modo strettamente sequenziale ed atomicamente</a:t>
            </a:r>
          </a:p>
          <a:p>
            <a:pPr marL="357188" indent="-357188">
              <a:buSzPct val="100000"/>
              <a:buFont typeface="+mj-lt"/>
              <a:buAutoNum type="arabicPeriod"/>
            </a:pPr>
            <a:r>
              <a:rPr lang="it-IT" sz="1800" dirty="0">
                <a:latin typeface="Arial" panose="020B0604020202020204" pitchFamily="34" charset="0"/>
                <a:cs typeface="Arial" panose="020B0604020202020204" pitchFamily="34" charset="0"/>
              </a:rPr>
              <a:t>Tutti i segnali che hanno subito un assegnamento vengono aggiornati </a:t>
            </a:r>
            <a:r>
              <a:rPr lang="it-IT" sz="1800" b="1" dirty="0">
                <a:latin typeface="Arial" panose="020B0604020202020204" pitchFamily="34" charset="0"/>
                <a:cs typeface="Arial" panose="020B0604020202020204" pitchFamily="34" charset="0"/>
              </a:rPr>
              <a:t>SOLO</a:t>
            </a:r>
            <a:r>
              <a:rPr lang="it-IT" sz="1800" dirty="0">
                <a:latin typeface="Arial" panose="020B0604020202020204" pitchFamily="34" charset="0"/>
                <a:cs typeface="Arial" panose="020B0604020202020204" pitchFamily="34" charset="0"/>
              </a:rPr>
              <a:t> al termine dell’esecuzione del corpo del processo </a:t>
            </a:r>
          </a:p>
          <a:p>
            <a:pPr>
              <a:lnSpc>
                <a:spcPct val="130000"/>
              </a:lnSpc>
              <a:spcBef>
                <a:spcPts val="1200"/>
              </a:spcBef>
              <a:spcAft>
                <a:spcPts val="600"/>
              </a:spcAft>
              <a:buSzPct val="200000"/>
              <a:buBlip>
                <a:blip r:embed="rId3"/>
              </a:buBlip>
            </a:pPr>
            <a:r>
              <a:rPr lang="it-IT" sz="1800" b="1" dirty="0">
                <a:latin typeface="Arial" panose="020B0604020202020204" pitchFamily="34" charset="0"/>
                <a:cs typeface="Arial" panose="020B0604020202020204" pitchFamily="34" charset="0"/>
              </a:rPr>
              <a:t>ATTENZIONE</a:t>
            </a:r>
            <a:r>
              <a:rPr lang="it-IT" sz="1800" dirty="0">
                <a:latin typeface="Arial" panose="020B0604020202020204" pitchFamily="34" charset="0"/>
                <a:cs typeface="Arial" panose="020B0604020202020204" pitchFamily="34" charset="0"/>
              </a:rPr>
              <a:t>:</a:t>
            </a:r>
          </a:p>
          <a:p>
            <a:pPr marL="757238" lvl="1" indent="-357188">
              <a:buSzPct val="80000"/>
              <a:buBlip>
                <a:blip r:embed="rId4"/>
              </a:buBlip>
            </a:pPr>
            <a:r>
              <a:rPr lang="it-IT" sz="1800" dirty="0">
                <a:latin typeface="Arial" panose="020B0604020202020204" pitchFamily="34" charset="0"/>
                <a:cs typeface="Arial" panose="020B0604020202020204" pitchFamily="34" charset="0"/>
              </a:rPr>
              <a:t>Assegnamenti a segnali durante l’esecuzione di un processo non sono immediati</a:t>
            </a:r>
          </a:p>
          <a:p>
            <a:pPr marL="757238" lvl="1" indent="-357188">
              <a:buSzPct val="80000"/>
              <a:buBlip>
                <a:blip r:embed="rId4"/>
              </a:buBlip>
            </a:pPr>
            <a:r>
              <a:rPr lang="it-IT" sz="1800" dirty="0">
                <a:latin typeface="Arial" panose="020B0604020202020204" pitchFamily="34" charset="0"/>
                <a:cs typeface="Arial" panose="020B0604020202020204" pitchFamily="34" charset="0"/>
              </a:rPr>
              <a:t>Se nella stessa esecuzione del processo si legge un segnale dopo che ha subito un assegnamento, verrà letto il valore iniziale</a:t>
            </a:r>
          </a:p>
          <a:p>
            <a:pPr marL="757238" lvl="1" indent="-357188">
              <a:buSzPct val="80000"/>
              <a:buBlip>
                <a:blip r:embed="rId4"/>
              </a:buBlip>
            </a:pPr>
            <a:r>
              <a:rPr lang="it-IT" sz="1800" dirty="0">
                <a:latin typeface="Arial" panose="020B0604020202020204" pitchFamily="34" charset="0"/>
                <a:cs typeface="Arial" panose="020B0604020202020204" pitchFamily="34" charset="0"/>
              </a:rPr>
              <a:t>Se sono stati eseguiti più assegnamenti allo stesso segnale, il segnale viene aggiornato solo con l’ultimo valore assegnato</a:t>
            </a:r>
          </a:p>
        </p:txBody>
      </p:sp>
    </p:spTree>
    <p:extLst>
      <p:ext uri="{BB962C8B-B14F-4D97-AF65-F5344CB8AC3E}">
        <p14:creationId xmlns:p14="http://schemas.microsoft.com/office/powerpoint/2010/main" val="30680944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Esecuzione di un processo</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21" name="Rettangolo arrotondato 12">
            <a:extLst>
              <a:ext uri="{FF2B5EF4-FFF2-40B4-BE49-F238E27FC236}">
                <a16:creationId xmlns:a16="http://schemas.microsoft.com/office/drawing/2014/main" id="{B0601F8F-80CA-EDD5-7660-01049AC95067}"/>
              </a:ext>
            </a:extLst>
          </p:cNvPr>
          <p:cNvSpPr/>
          <p:nvPr/>
        </p:nvSpPr>
        <p:spPr>
          <a:xfrm>
            <a:off x="2217420" y="2607774"/>
            <a:ext cx="1871932"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22" name="Segnaposto contenuto 2">
            <a:extLst>
              <a:ext uri="{FF2B5EF4-FFF2-40B4-BE49-F238E27FC236}">
                <a16:creationId xmlns:a16="http://schemas.microsoft.com/office/drawing/2014/main" id="{A9BEE284-529C-22AC-C9BE-B073BFA66181}"/>
              </a:ext>
            </a:extLst>
          </p:cNvPr>
          <p:cNvSpPr txBox="1">
            <a:spLocks/>
          </p:cNvSpPr>
          <p:nvPr/>
        </p:nvSpPr>
        <p:spPr bwMode="auto">
          <a:xfrm>
            <a:off x="5703570" y="2265998"/>
            <a:ext cx="2414588" cy="4857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1. Variazione in uno dei segnali specificati</a:t>
            </a:r>
          </a:p>
        </p:txBody>
      </p:sp>
      <p:cxnSp>
        <p:nvCxnSpPr>
          <p:cNvPr id="23" name="Connettore 2 22">
            <a:extLst>
              <a:ext uri="{FF2B5EF4-FFF2-40B4-BE49-F238E27FC236}">
                <a16:creationId xmlns:a16="http://schemas.microsoft.com/office/drawing/2014/main" id="{56CF2558-4AB4-ACE3-175C-8FCFD61B011E}"/>
              </a:ext>
            </a:extLst>
          </p:cNvPr>
          <p:cNvCxnSpPr>
            <a:cxnSpLocks/>
            <a:stCxn id="21" idx="3"/>
          </p:cNvCxnSpPr>
          <p:nvPr/>
        </p:nvCxnSpPr>
        <p:spPr>
          <a:xfrm flipV="1">
            <a:off x="4089352" y="2477075"/>
            <a:ext cx="1657080" cy="27469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Segnaposto contenuto 2">
            <a:extLst>
              <a:ext uri="{FF2B5EF4-FFF2-40B4-BE49-F238E27FC236}">
                <a16:creationId xmlns:a16="http://schemas.microsoft.com/office/drawing/2014/main" id="{902716B9-1F45-2CEA-3AF5-B44F15A3D989}"/>
              </a:ext>
            </a:extLst>
          </p:cNvPr>
          <p:cNvSpPr txBox="1">
            <a:spLocks/>
          </p:cNvSpPr>
          <p:nvPr/>
        </p:nvSpPr>
        <p:spPr bwMode="auto">
          <a:xfrm>
            <a:off x="5703570" y="5093272"/>
            <a:ext cx="4005262" cy="15906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latin typeface="Arial"/>
                <a:ea typeface="ＭＳ Ｐゴシック"/>
                <a:cs typeface="Arial"/>
              </a:rPr>
              <a:t>3. Aggiornamento dei segnali (</a:t>
            </a:r>
            <a:r>
              <a:rPr lang="it-IT" sz="1600" b="1" kern="1200" dirty="0">
                <a:solidFill>
                  <a:schemeClr val="tx2">
                    <a:lumMod val="75000"/>
                  </a:schemeClr>
                </a:solidFill>
                <a:latin typeface="Monaco"/>
                <a:ea typeface="+mn-ea"/>
                <a:cs typeface="Courier New"/>
              </a:rPr>
              <a:t>out1</a:t>
            </a:r>
            <a:r>
              <a:rPr lang="it-IT" sz="2000" b="1" kern="1200" dirty="0">
                <a:solidFill>
                  <a:schemeClr val="tx2">
                    <a:lumMod val="75000"/>
                  </a:schemeClr>
                </a:solidFill>
                <a:latin typeface="Arial"/>
                <a:ea typeface="+mn-ea"/>
                <a:cs typeface="Courier New"/>
              </a:rPr>
              <a:t> </a:t>
            </a:r>
            <a:r>
              <a:rPr lang="it-IT" dirty="0">
                <a:solidFill>
                  <a:schemeClr val="tx2">
                    <a:lumMod val="75000"/>
                  </a:schemeClr>
                </a:solidFill>
                <a:latin typeface="Arial"/>
                <a:ea typeface="ＭＳ Ｐゴシック"/>
                <a:cs typeface="Arial"/>
              </a:rPr>
              <a:t>e </a:t>
            </a:r>
            <a:r>
              <a:rPr lang="it-IT" sz="1600" b="1" kern="1200" dirty="0">
                <a:solidFill>
                  <a:schemeClr val="tx2">
                    <a:lumMod val="75000"/>
                  </a:schemeClr>
                </a:solidFill>
                <a:latin typeface="Monaco"/>
                <a:ea typeface="+mn-ea"/>
                <a:cs typeface="Courier New"/>
              </a:rPr>
              <a:t>out2</a:t>
            </a:r>
            <a:r>
              <a:rPr lang="it-IT" dirty="0">
                <a:solidFill>
                  <a:schemeClr val="tx2">
                    <a:lumMod val="75000"/>
                  </a:schemeClr>
                </a:solidFill>
                <a:latin typeface="Arial"/>
                <a:ea typeface="ＭＳ Ｐゴシック"/>
                <a:cs typeface="Arial"/>
              </a:rPr>
              <a:t> sono aggiornati effettivamente solo dopo l’esecuzione)</a:t>
            </a:r>
          </a:p>
        </p:txBody>
      </p:sp>
      <p:sp>
        <p:nvSpPr>
          <p:cNvPr id="25" name="Rettangolo arrotondato 16">
            <a:extLst>
              <a:ext uri="{FF2B5EF4-FFF2-40B4-BE49-F238E27FC236}">
                <a16:creationId xmlns:a16="http://schemas.microsoft.com/office/drawing/2014/main" id="{EF2FA6BB-F9AA-0EBF-17F7-66AAAF7E0393}"/>
              </a:ext>
            </a:extLst>
          </p:cNvPr>
          <p:cNvSpPr/>
          <p:nvPr/>
        </p:nvSpPr>
        <p:spPr>
          <a:xfrm>
            <a:off x="1567178" y="3369550"/>
            <a:ext cx="2635254" cy="101396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26" name="Connettore 2 25">
            <a:extLst>
              <a:ext uri="{FF2B5EF4-FFF2-40B4-BE49-F238E27FC236}">
                <a16:creationId xmlns:a16="http://schemas.microsoft.com/office/drawing/2014/main" id="{EA334652-34B2-8FF3-5420-A65F67472F57}"/>
              </a:ext>
            </a:extLst>
          </p:cNvPr>
          <p:cNvCxnSpPr>
            <a:cxnSpLocks/>
            <a:stCxn id="25" idx="3"/>
          </p:cNvCxnSpPr>
          <p:nvPr/>
        </p:nvCxnSpPr>
        <p:spPr>
          <a:xfrm>
            <a:off x="4202432" y="3876532"/>
            <a:ext cx="1501138" cy="153298"/>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Segnaposto contenuto 2">
            <a:extLst>
              <a:ext uri="{FF2B5EF4-FFF2-40B4-BE49-F238E27FC236}">
                <a16:creationId xmlns:a16="http://schemas.microsoft.com/office/drawing/2014/main" id="{C95448E5-F410-112A-E57A-982C2D102EE6}"/>
              </a:ext>
            </a:extLst>
          </p:cNvPr>
          <p:cNvSpPr txBox="1">
            <a:spLocks/>
          </p:cNvSpPr>
          <p:nvPr/>
        </p:nvSpPr>
        <p:spPr bwMode="auto">
          <a:xfrm>
            <a:off x="5703570" y="3846249"/>
            <a:ext cx="3429000" cy="923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2. Esecuzione del corpo del processo (le istruzioni sono eseguire in sequenza)</a:t>
            </a:r>
          </a:p>
        </p:txBody>
      </p:sp>
    </p:spTree>
    <p:extLst>
      <p:ext uri="{BB962C8B-B14F-4D97-AF65-F5344CB8AC3E}">
        <p14:creationId xmlns:p14="http://schemas.microsoft.com/office/powerpoint/2010/main" val="18810085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Esecuzione di un processo</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sz="1200" dirty="0"/>
          </a:p>
          <a:p>
            <a:r>
              <a:rPr lang="it-IT" dirty="0"/>
              <a:t>Il processi comunicano con l’esterno tramite i segnali</a:t>
            </a:r>
          </a:p>
          <a:p>
            <a:r>
              <a:rPr lang="it-IT" dirty="0"/>
              <a:t>Lavorano all’interno mediante variabili</a:t>
            </a: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12" name="Rettangolo arrotondato 25">
            <a:extLst>
              <a:ext uri="{FF2B5EF4-FFF2-40B4-BE49-F238E27FC236}">
                <a16:creationId xmlns:a16="http://schemas.microsoft.com/office/drawing/2014/main" id="{71C6DF93-CF03-C780-6D64-75AF38954928}"/>
              </a:ext>
            </a:extLst>
          </p:cNvPr>
          <p:cNvSpPr/>
          <p:nvPr/>
        </p:nvSpPr>
        <p:spPr>
          <a:xfrm>
            <a:off x="2636114" y="2868565"/>
            <a:ext cx="1366548"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3" name="Connettore 2 12">
            <a:extLst>
              <a:ext uri="{FF2B5EF4-FFF2-40B4-BE49-F238E27FC236}">
                <a16:creationId xmlns:a16="http://schemas.microsoft.com/office/drawing/2014/main" id="{D4DF4646-5262-4347-A26D-9C5B6D01680A}"/>
              </a:ext>
            </a:extLst>
          </p:cNvPr>
          <p:cNvCxnSpPr>
            <a:cxnSpLocks/>
          </p:cNvCxnSpPr>
          <p:nvPr/>
        </p:nvCxnSpPr>
        <p:spPr>
          <a:xfrm flipV="1">
            <a:off x="4002662" y="2582354"/>
            <a:ext cx="1619750" cy="406068"/>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Rettangolo arrotondato 16">
            <a:extLst>
              <a:ext uri="{FF2B5EF4-FFF2-40B4-BE49-F238E27FC236}">
                <a16:creationId xmlns:a16="http://schemas.microsoft.com/office/drawing/2014/main" id="{B1B146C9-81F0-52C6-ACA9-66B60C2653C4}"/>
              </a:ext>
            </a:extLst>
          </p:cNvPr>
          <p:cNvSpPr/>
          <p:nvPr/>
        </p:nvSpPr>
        <p:spPr>
          <a:xfrm>
            <a:off x="1560616" y="4078110"/>
            <a:ext cx="595992"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5" name="Segnaposto contenuto 2">
            <a:extLst>
              <a:ext uri="{FF2B5EF4-FFF2-40B4-BE49-F238E27FC236}">
                <a16:creationId xmlns:a16="http://schemas.microsoft.com/office/drawing/2014/main" id="{607AF614-F2A2-E658-D593-E4F557B89710}"/>
              </a:ext>
            </a:extLst>
          </p:cNvPr>
          <p:cNvSpPr txBox="1">
            <a:spLocks/>
          </p:cNvSpPr>
          <p:nvPr/>
        </p:nvSpPr>
        <p:spPr bwMode="auto">
          <a:xfrm>
            <a:off x="5640085" y="3408334"/>
            <a:ext cx="2469358" cy="923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Segnale (o porta) di ingresso – solo letto</a:t>
            </a:r>
          </a:p>
        </p:txBody>
      </p:sp>
      <p:sp>
        <p:nvSpPr>
          <p:cNvPr id="16" name="Segnaposto contenuto 2">
            <a:extLst>
              <a:ext uri="{FF2B5EF4-FFF2-40B4-BE49-F238E27FC236}">
                <a16:creationId xmlns:a16="http://schemas.microsoft.com/office/drawing/2014/main" id="{83770EF8-37F0-E214-3E45-60083D2768FA}"/>
              </a:ext>
            </a:extLst>
          </p:cNvPr>
          <p:cNvSpPr txBox="1">
            <a:spLocks/>
          </p:cNvSpPr>
          <p:nvPr/>
        </p:nvSpPr>
        <p:spPr bwMode="auto">
          <a:xfrm>
            <a:off x="5634134" y="4376646"/>
            <a:ext cx="2314575" cy="923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Segnale (o porta) di uscita – solo scritto</a:t>
            </a:r>
          </a:p>
        </p:txBody>
      </p:sp>
      <p:sp>
        <p:nvSpPr>
          <p:cNvPr id="17" name="Rettangolo arrotondato 20">
            <a:extLst>
              <a:ext uri="{FF2B5EF4-FFF2-40B4-BE49-F238E27FC236}">
                <a16:creationId xmlns:a16="http://schemas.microsoft.com/office/drawing/2014/main" id="{3BA394A9-8923-6A1E-9D4B-47386EFB88D5}"/>
              </a:ext>
            </a:extLst>
          </p:cNvPr>
          <p:cNvSpPr/>
          <p:nvPr/>
        </p:nvSpPr>
        <p:spPr>
          <a:xfrm>
            <a:off x="3612415" y="3578157"/>
            <a:ext cx="5040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8" name="Connettore 2 17">
            <a:extLst>
              <a:ext uri="{FF2B5EF4-FFF2-40B4-BE49-F238E27FC236}">
                <a16:creationId xmlns:a16="http://schemas.microsoft.com/office/drawing/2014/main" id="{61281E64-EC28-3D39-5F6F-1DCA876E2309}"/>
              </a:ext>
            </a:extLst>
          </p:cNvPr>
          <p:cNvCxnSpPr>
            <a:cxnSpLocks/>
            <a:stCxn id="17" idx="3"/>
          </p:cNvCxnSpPr>
          <p:nvPr/>
        </p:nvCxnSpPr>
        <p:spPr>
          <a:xfrm>
            <a:off x="4116415" y="3722157"/>
            <a:ext cx="1534971"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Connettore 2 18">
            <a:extLst>
              <a:ext uri="{FF2B5EF4-FFF2-40B4-BE49-F238E27FC236}">
                <a16:creationId xmlns:a16="http://schemas.microsoft.com/office/drawing/2014/main" id="{C7A1B0F3-2582-71DB-330D-A4D64252B752}"/>
              </a:ext>
            </a:extLst>
          </p:cNvPr>
          <p:cNvCxnSpPr>
            <a:cxnSpLocks/>
            <a:stCxn id="14" idx="3"/>
          </p:cNvCxnSpPr>
          <p:nvPr/>
        </p:nvCxnSpPr>
        <p:spPr>
          <a:xfrm>
            <a:off x="2156608" y="4222110"/>
            <a:ext cx="3465804" cy="50958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Segnaposto contenuto 2">
            <a:extLst>
              <a:ext uri="{FF2B5EF4-FFF2-40B4-BE49-F238E27FC236}">
                <a16:creationId xmlns:a16="http://schemas.microsoft.com/office/drawing/2014/main" id="{03128C1D-4C89-CC8B-BC5E-4BD3B9379F3B}"/>
              </a:ext>
            </a:extLst>
          </p:cNvPr>
          <p:cNvSpPr txBox="1">
            <a:spLocks/>
          </p:cNvSpPr>
          <p:nvPr/>
        </p:nvSpPr>
        <p:spPr bwMode="auto">
          <a:xfrm>
            <a:off x="5651386" y="2392120"/>
            <a:ext cx="3481387" cy="647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indent="0" fontAlgn="base">
              <a:spcBef>
                <a:spcPct val="20000"/>
              </a:spcBef>
              <a:spcAft>
                <a:spcPct val="0"/>
              </a:spcAft>
              <a:buClr>
                <a:srgbClr val="003366"/>
              </a:buClr>
              <a:buFont typeface="Times" charset="0"/>
              <a:buNone/>
              <a:defRPr b="0" kern="0">
                <a:latin typeface="Arial" panose="020B0604020202020204" pitchFamily="34" charset="0"/>
                <a:ea typeface="ＭＳ Ｐゴシック" charset="-128"/>
                <a:cs typeface="Arial" panose="020B0604020202020204" pitchFamily="34" charset="0"/>
              </a:defRPr>
            </a:lvl1pPr>
            <a:lvl2pPr marL="742950" indent="-285750" fontAlgn="base">
              <a:spcBef>
                <a:spcPct val="20000"/>
              </a:spcBef>
              <a:spcAft>
                <a:spcPct val="0"/>
              </a:spcAft>
              <a:buClr>
                <a:srgbClr val="FF9900"/>
              </a:buClr>
              <a:buFont typeface="Wingdings" charset="2"/>
              <a:buChar char="§"/>
              <a:defRPr sz="2000">
                <a:ea typeface="ＭＳ Ｐゴシック" charset="-128"/>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r>
              <a:rPr lang="it-IT" dirty="0">
                <a:solidFill>
                  <a:schemeClr val="tx2">
                    <a:lumMod val="75000"/>
                  </a:schemeClr>
                </a:solidFill>
              </a:rPr>
              <a:t>Variabili – lette e scritte</a:t>
            </a:r>
          </a:p>
        </p:txBody>
      </p:sp>
    </p:spTree>
    <p:extLst>
      <p:ext uri="{BB962C8B-B14F-4D97-AF65-F5344CB8AC3E}">
        <p14:creationId xmlns:p14="http://schemas.microsoft.com/office/powerpoint/2010/main" val="17702539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Variabili</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200" dirty="0">
              <a:latin typeface="Arial" panose="020B0604020202020204" pitchFamily="34" charset="0"/>
              <a:cs typeface="Arial" panose="020B0604020202020204" pitchFamily="34" charset="0"/>
            </a:endParaRPr>
          </a:p>
          <a:p>
            <a:endParaRPr lang="it-IT" sz="1050" dirty="0"/>
          </a:p>
          <a:p>
            <a:pPr>
              <a:spcBef>
                <a:spcPts val="300"/>
              </a:spcBef>
              <a:spcAft>
                <a:spcPts val="300"/>
              </a:spcAft>
            </a:pPr>
            <a:r>
              <a:rPr lang="it-IT" dirty="0"/>
              <a:t>Le variabili rappresentano un concetto più astratto rispetto ai segnali</a:t>
            </a:r>
          </a:p>
          <a:p>
            <a:pPr lvl="1">
              <a:spcBef>
                <a:spcPts val="300"/>
              </a:spcBef>
              <a:spcAft>
                <a:spcPts val="300"/>
              </a:spcAft>
            </a:pPr>
            <a:r>
              <a:rPr lang="it-IT" dirty="0"/>
              <a:t>Non rappresentano necessariamente un collegamento</a:t>
            </a:r>
          </a:p>
          <a:p>
            <a:pPr lvl="1">
              <a:spcBef>
                <a:spcPts val="300"/>
              </a:spcBef>
              <a:spcAft>
                <a:spcPts val="300"/>
              </a:spcAft>
            </a:pPr>
            <a:r>
              <a:rPr lang="it-IT" sz="1800" dirty="0">
                <a:latin typeface="Arial" panose="020B0604020202020204" pitchFamily="34" charset="0"/>
                <a:cs typeface="Arial" panose="020B0604020202020204" pitchFamily="34" charset="0"/>
              </a:rPr>
              <a:t>Non sono un elemento di memoria!</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r>
              <a:rPr lang="en-US" sz="1600" b="1" dirty="0">
                <a:solidFill>
                  <a:schemeClr val="tx2">
                    <a:lumMod val="75000"/>
                  </a:schemeClr>
                </a:solidFill>
                <a:latin typeface="Monaco" panose="020B0500000000000000" pitchFamily="34" charset="0"/>
                <a:cs typeface="Courier New" panose="02070309020205020404" pitchFamily="49" charset="0"/>
              </a:rPr>
              <a:t>  </a:t>
            </a: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tmp2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21" name="Segnaposto contenuto 2">
            <a:extLst>
              <a:ext uri="{FF2B5EF4-FFF2-40B4-BE49-F238E27FC236}">
                <a16:creationId xmlns:a16="http://schemas.microsoft.com/office/drawing/2014/main" id="{A3252E76-D77D-8572-F21E-FACEE4289B13}"/>
              </a:ext>
            </a:extLst>
          </p:cNvPr>
          <p:cNvSpPr txBox="1">
            <a:spLocks/>
          </p:cNvSpPr>
          <p:nvPr/>
        </p:nvSpPr>
        <p:spPr bwMode="auto">
          <a:xfrm>
            <a:off x="6372499" y="2307450"/>
            <a:ext cx="2436813" cy="1414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266700" lvl="1" indent="-266700" defTabSz="914400">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Dichiarazione di una variabile</a:t>
            </a:r>
          </a:p>
          <a:p>
            <a:pPr marL="266700" lvl="1" indent="-266700" defTabSz="914400">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La visibilità è limitata al processo</a:t>
            </a:r>
          </a:p>
        </p:txBody>
      </p:sp>
      <p:cxnSp>
        <p:nvCxnSpPr>
          <p:cNvPr id="22" name="Connettore 2 21">
            <a:extLst>
              <a:ext uri="{FF2B5EF4-FFF2-40B4-BE49-F238E27FC236}">
                <a16:creationId xmlns:a16="http://schemas.microsoft.com/office/drawing/2014/main" id="{0D280D64-C58B-D925-462C-69AAF93A84B4}"/>
              </a:ext>
            </a:extLst>
          </p:cNvPr>
          <p:cNvCxnSpPr>
            <a:cxnSpLocks/>
            <a:stCxn id="26" idx="3"/>
          </p:cNvCxnSpPr>
          <p:nvPr/>
        </p:nvCxnSpPr>
        <p:spPr>
          <a:xfrm flipV="1">
            <a:off x="5615803" y="2574698"/>
            <a:ext cx="756696" cy="421319"/>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Rettangolo arrotondato 16">
            <a:extLst>
              <a:ext uri="{FF2B5EF4-FFF2-40B4-BE49-F238E27FC236}">
                <a16:creationId xmlns:a16="http://schemas.microsoft.com/office/drawing/2014/main" id="{5449EB5F-1019-AA89-A1F8-49EBDA8B831D}"/>
              </a:ext>
            </a:extLst>
          </p:cNvPr>
          <p:cNvSpPr/>
          <p:nvPr/>
        </p:nvSpPr>
        <p:spPr>
          <a:xfrm>
            <a:off x="2147444" y="3356420"/>
            <a:ext cx="3960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24" name="Connettore 2 23">
            <a:extLst>
              <a:ext uri="{FF2B5EF4-FFF2-40B4-BE49-F238E27FC236}">
                <a16:creationId xmlns:a16="http://schemas.microsoft.com/office/drawing/2014/main" id="{9DE0918E-4CF9-2933-BBF0-B436B2A85353}"/>
              </a:ext>
            </a:extLst>
          </p:cNvPr>
          <p:cNvCxnSpPr>
            <a:cxnSpLocks/>
            <a:stCxn id="23" idx="3"/>
          </p:cNvCxnSpPr>
          <p:nvPr/>
        </p:nvCxnSpPr>
        <p:spPr>
          <a:xfrm>
            <a:off x="2543444" y="3500420"/>
            <a:ext cx="2534459" cy="968056"/>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Segnaposto contenuto 2">
            <a:extLst>
              <a:ext uri="{FF2B5EF4-FFF2-40B4-BE49-F238E27FC236}">
                <a16:creationId xmlns:a16="http://schemas.microsoft.com/office/drawing/2014/main" id="{D04C3E65-6577-0A61-AC67-F54EA02F0A7E}"/>
              </a:ext>
            </a:extLst>
          </p:cNvPr>
          <p:cNvSpPr txBox="1">
            <a:spLocks/>
          </p:cNvSpPr>
          <p:nvPr/>
        </p:nvSpPr>
        <p:spPr bwMode="auto">
          <a:xfrm>
            <a:off x="5077903" y="4285881"/>
            <a:ext cx="4400550" cy="923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266700" lvl="1" indent="-266700" defTabSz="914400">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Assegnamento a variabili</a:t>
            </a:r>
          </a:p>
          <a:p>
            <a:pPr marL="266700" lvl="1" indent="-266700" defTabSz="914400">
              <a:buSzPct val="80000"/>
              <a:buBlip>
                <a:blip r:embed="rId4"/>
              </a:buBlip>
            </a:pPr>
            <a:r>
              <a:rPr lang="it-IT" sz="1800" dirty="0">
                <a:solidFill>
                  <a:schemeClr val="tx2">
                    <a:lumMod val="75000"/>
                  </a:schemeClr>
                </a:solidFill>
                <a:latin typeface="Arial" panose="020B0604020202020204" pitchFamily="34" charset="0"/>
                <a:ea typeface="+mn-ea"/>
                <a:cs typeface="Arial" panose="020B0604020202020204" pitchFamily="34" charset="0"/>
              </a:rPr>
              <a:t>L’assegnamento è immediato</a:t>
            </a:r>
          </a:p>
        </p:txBody>
      </p:sp>
      <p:sp>
        <p:nvSpPr>
          <p:cNvPr id="26" name="Rettangolo arrotondato 12">
            <a:extLst>
              <a:ext uri="{FF2B5EF4-FFF2-40B4-BE49-F238E27FC236}">
                <a16:creationId xmlns:a16="http://schemas.microsoft.com/office/drawing/2014/main" id="{5776CA87-20B7-7516-C18B-A9E09C41A2B8}"/>
              </a:ext>
            </a:extLst>
          </p:cNvPr>
          <p:cNvSpPr/>
          <p:nvPr/>
        </p:nvSpPr>
        <p:spPr>
          <a:xfrm>
            <a:off x="1552505" y="2852017"/>
            <a:ext cx="4063298"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2628127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Variabili</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200" dirty="0">
              <a:latin typeface="Arial" panose="020B0604020202020204" pitchFamily="34" charset="0"/>
              <a:cs typeface="Arial" panose="020B0604020202020204" pitchFamily="34" charset="0"/>
            </a:endParaRPr>
          </a:p>
          <a:p>
            <a:endParaRPr lang="it-IT" sz="1050" dirty="0"/>
          </a:p>
          <a:p>
            <a:pPr>
              <a:spcBef>
                <a:spcPts val="300"/>
              </a:spcBef>
              <a:spcAft>
                <a:spcPts val="300"/>
              </a:spcAft>
            </a:pPr>
            <a:r>
              <a:rPr lang="it-IT" dirty="0"/>
              <a:t>Le variabili rappresentano un concetto più astratto rispetto ai segnali</a:t>
            </a:r>
          </a:p>
          <a:p>
            <a:pPr lvl="1">
              <a:spcBef>
                <a:spcPts val="300"/>
              </a:spcBef>
              <a:spcAft>
                <a:spcPts val="300"/>
              </a:spcAft>
            </a:pPr>
            <a:r>
              <a:rPr lang="it-IT" dirty="0"/>
              <a:t>Non rappresentano necessariamente un collegamento</a:t>
            </a:r>
          </a:p>
          <a:p>
            <a:pPr lvl="1">
              <a:spcBef>
                <a:spcPts val="300"/>
              </a:spcBef>
              <a:spcAft>
                <a:spcPts val="300"/>
              </a:spcAft>
            </a:pPr>
            <a:r>
              <a:rPr lang="it-IT" sz="1800" dirty="0">
                <a:latin typeface="Arial" panose="020B0604020202020204" pitchFamily="34" charset="0"/>
                <a:cs typeface="Arial" panose="020B0604020202020204" pitchFamily="34" charset="0"/>
              </a:rPr>
              <a:t>Non sono un elemento di memoria!</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108543"/>
          </a:xfrm>
          <a:prstGeom prst="rect">
            <a:avLst/>
          </a:prstGeom>
        </p:spPr>
        <p:txBody>
          <a:bodyPr wrap="square">
            <a:spAutoFit/>
          </a:bodyPr>
          <a:lstStyle/>
          <a:p>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endParaRPr lang="en-US" sz="1600" b="1" dirty="0">
              <a:solidFill>
                <a:schemeClr val="tx2">
                  <a:lumMod val="75000"/>
                </a:schemeClr>
              </a:solidFill>
              <a:latin typeface="Monaco" panose="020B0500000000000000" pitchFamily="34" charset="0"/>
              <a:cs typeface="Courier New" panose="02070309020205020404" pitchFamily="49" charset="0"/>
            </a:endParaRPr>
          </a:p>
          <a:p>
            <a:r>
              <a:rPr lang="en-US" sz="1600" b="1" dirty="0">
                <a:solidFill>
                  <a:schemeClr val="tx2">
                    <a:lumMod val="75000"/>
                  </a:schemeClr>
                </a:solidFill>
                <a:latin typeface="Monaco" panose="020B0500000000000000" pitchFamily="34" charset="0"/>
                <a:cs typeface="Courier New" panose="02070309020205020404" pitchFamily="49" charset="0"/>
              </a:rPr>
              <a:t>begin</a:t>
            </a:r>
          </a:p>
          <a:p>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r>
              <a:rPr lang="en-US" sz="1600" b="1" dirty="0">
                <a:solidFill>
                  <a:schemeClr val="tx2">
                    <a:lumMod val="75000"/>
                  </a:schemeClr>
                </a:solidFill>
                <a:latin typeface="Monaco" panose="020B0500000000000000" pitchFamily="34" charset="0"/>
                <a:cs typeface="Courier New" panose="02070309020205020404" pitchFamily="49" charset="0"/>
              </a:rPr>
              <a:t>    variable tmp1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r>
              <a:rPr lang="en-US" sz="1600" b="1" dirty="0">
                <a:solidFill>
                  <a:schemeClr val="tx2">
                    <a:lumMod val="75000"/>
                  </a:schemeClr>
                </a:solidFill>
                <a:latin typeface="Monaco" panose="020B0500000000000000" pitchFamily="34" charset="0"/>
                <a:cs typeface="Courier New" panose="02070309020205020404" pitchFamily="49" charset="0"/>
              </a:rPr>
              <a:t>  begin</a:t>
            </a:r>
          </a:p>
          <a:p>
            <a:r>
              <a:rPr lang="en-US" sz="1600" b="1" dirty="0">
                <a:solidFill>
                  <a:schemeClr val="tx2">
                    <a:lumMod val="75000"/>
                  </a:schemeClr>
                </a:solidFill>
                <a:latin typeface="Monaco" panose="020B0500000000000000" pitchFamily="34" charset="0"/>
                <a:cs typeface="Courier New" panose="02070309020205020404" pitchFamily="49" charset="0"/>
              </a:rPr>
              <a:t>    tmp1 := in3 and in2;</a:t>
            </a:r>
          </a:p>
          <a:p>
            <a:r>
              <a:rPr lang="en-US" sz="1600" b="1" dirty="0">
                <a:solidFill>
                  <a:schemeClr val="tx2">
                    <a:lumMod val="75000"/>
                  </a:schemeClr>
                </a:solidFill>
                <a:latin typeface="Monaco" panose="020B0500000000000000" pitchFamily="34" charset="0"/>
                <a:cs typeface="Courier New" panose="02070309020205020404" pitchFamily="49" charset="0"/>
              </a:rPr>
              <a:t>    out1 &lt;= tmp1 and in1;</a:t>
            </a:r>
          </a:p>
          <a:p>
            <a:r>
              <a:rPr lang="en-US" sz="1600" b="1" dirty="0">
                <a:solidFill>
                  <a:schemeClr val="tx2">
                    <a:lumMod val="75000"/>
                  </a:schemeClr>
                </a:solidFill>
                <a:latin typeface="Monaco" panose="020B0500000000000000" pitchFamily="34" charset="0"/>
                <a:cs typeface="Courier New" panose="02070309020205020404" pitchFamily="49" charset="0"/>
              </a:rPr>
              <a:t>    tmp1 := in1 and in2;</a:t>
            </a:r>
          </a:p>
          <a:p>
            <a:r>
              <a:rPr lang="en-US" sz="1600" b="1" dirty="0">
                <a:solidFill>
                  <a:schemeClr val="tx2">
                    <a:lumMod val="75000"/>
                  </a:schemeClr>
                </a:solidFill>
                <a:latin typeface="Monaco" panose="020B0500000000000000" pitchFamily="34" charset="0"/>
                <a:cs typeface="Courier New" panose="02070309020205020404" pitchFamily="49" charset="0"/>
              </a:rPr>
              <a:t>    out2 &lt;= tmp1 or in3;</a:t>
            </a:r>
          </a:p>
          <a:p>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11" name="Rettangolo arrotondato 12">
            <a:extLst>
              <a:ext uri="{FF2B5EF4-FFF2-40B4-BE49-F238E27FC236}">
                <a16:creationId xmlns:a16="http://schemas.microsoft.com/office/drawing/2014/main" id="{D0B6E609-148C-1D82-C961-E087C3436053}"/>
              </a:ext>
            </a:extLst>
          </p:cNvPr>
          <p:cNvSpPr/>
          <p:nvPr/>
        </p:nvSpPr>
        <p:spPr>
          <a:xfrm>
            <a:off x="1570654" y="2862124"/>
            <a:ext cx="326877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2" name="Rettangolo arrotondato 16">
            <a:extLst>
              <a:ext uri="{FF2B5EF4-FFF2-40B4-BE49-F238E27FC236}">
                <a16:creationId xmlns:a16="http://schemas.microsoft.com/office/drawing/2014/main" id="{8FBAE446-DAE0-CEF4-FE7E-AD0566D174FD}"/>
              </a:ext>
            </a:extLst>
          </p:cNvPr>
          <p:cNvSpPr/>
          <p:nvPr/>
        </p:nvSpPr>
        <p:spPr>
          <a:xfrm>
            <a:off x="1570653" y="3828909"/>
            <a:ext cx="568702"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3" name="Connettore 2 12">
            <a:extLst>
              <a:ext uri="{FF2B5EF4-FFF2-40B4-BE49-F238E27FC236}">
                <a16:creationId xmlns:a16="http://schemas.microsoft.com/office/drawing/2014/main" id="{4B801591-CBF2-3E19-911A-587D46996EA7}"/>
              </a:ext>
            </a:extLst>
          </p:cNvPr>
          <p:cNvCxnSpPr>
            <a:cxnSpLocks/>
            <a:stCxn id="12" idx="3"/>
          </p:cNvCxnSpPr>
          <p:nvPr/>
        </p:nvCxnSpPr>
        <p:spPr>
          <a:xfrm flipV="1">
            <a:off x="2139355" y="3535212"/>
            <a:ext cx="3089335" cy="437697"/>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Segnaposto contenuto 2">
            <a:extLst>
              <a:ext uri="{FF2B5EF4-FFF2-40B4-BE49-F238E27FC236}">
                <a16:creationId xmlns:a16="http://schemas.microsoft.com/office/drawing/2014/main" id="{E2B33F07-19CA-1352-B987-15EB26CD4FBA}"/>
              </a:ext>
            </a:extLst>
          </p:cNvPr>
          <p:cNvSpPr txBox="1">
            <a:spLocks/>
          </p:cNvSpPr>
          <p:nvPr/>
        </p:nvSpPr>
        <p:spPr bwMode="auto">
          <a:xfrm>
            <a:off x="5200337" y="3349694"/>
            <a:ext cx="3381375" cy="923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lvl="1" indent="0" defTabSz="914400">
              <a:buSzPct val="80000"/>
              <a:buNone/>
            </a:pPr>
            <a:r>
              <a:rPr lang="it-IT" sz="1600" b="1" dirty="0">
                <a:solidFill>
                  <a:schemeClr val="tx2">
                    <a:lumMod val="75000"/>
                  </a:schemeClr>
                </a:solidFill>
                <a:latin typeface="Monaco" panose="020B0500000000000000" pitchFamily="34" charset="0"/>
                <a:ea typeface="+mn-ea"/>
                <a:cs typeface="Courier New" panose="02070309020205020404" pitchFamily="49" charset="0"/>
              </a:rPr>
              <a:t>tmp2</a:t>
            </a:r>
            <a:r>
              <a:rPr lang="it-IT" sz="1800" dirty="0">
                <a:solidFill>
                  <a:schemeClr val="tx2">
                    <a:lumMod val="75000"/>
                  </a:schemeClr>
                </a:solidFill>
                <a:latin typeface="Arial" panose="020B0604020202020204" pitchFamily="34" charset="0"/>
                <a:ea typeface="+mn-ea"/>
                <a:cs typeface="Arial" panose="020B0604020202020204" pitchFamily="34" charset="0"/>
              </a:rPr>
              <a:t> non è necessaria; </a:t>
            </a:r>
            <a:br>
              <a:rPr lang="it-IT" sz="1800" dirty="0">
                <a:solidFill>
                  <a:schemeClr val="tx2">
                    <a:lumMod val="75000"/>
                  </a:schemeClr>
                </a:solidFill>
                <a:latin typeface="Arial" panose="020B0604020202020204" pitchFamily="34" charset="0"/>
                <a:ea typeface="+mn-ea"/>
                <a:cs typeface="Arial" panose="020B0604020202020204" pitchFamily="34" charset="0"/>
              </a:rPr>
            </a:br>
            <a:r>
              <a:rPr lang="it-IT" sz="1800" dirty="0">
                <a:solidFill>
                  <a:schemeClr val="tx2">
                    <a:lumMod val="75000"/>
                  </a:schemeClr>
                </a:solidFill>
                <a:latin typeface="Arial" panose="020B0604020202020204" pitchFamily="34" charset="0"/>
                <a:ea typeface="+mn-ea"/>
                <a:cs typeface="Arial" panose="020B0604020202020204" pitchFamily="34" charset="0"/>
              </a:rPr>
              <a:t>si può riutilizzare </a:t>
            </a:r>
            <a:r>
              <a:rPr lang="it-IT" sz="1800" b="1" dirty="0">
                <a:solidFill>
                  <a:schemeClr val="tx2">
                    <a:lumMod val="75000"/>
                  </a:schemeClr>
                </a:solidFill>
                <a:latin typeface="Monaco" panose="020B0500000000000000" pitchFamily="34" charset="0"/>
                <a:ea typeface="+mn-ea"/>
                <a:cs typeface="Courier New" panose="02070309020205020404" pitchFamily="49" charset="0"/>
              </a:rPr>
              <a:t>tmp1</a:t>
            </a:r>
            <a:r>
              <a:rPr lang="it-IT" sz="1800" dirty="0">
                <a:solidFill>
                  <a:schemeClr val="tx2">
                    <a:lumMod val="75000"/>
                  </a:schemeClr>
                </a:solidFill>
                <a:latin typeface="Arial" panose="020B0604020202020204" pitchFamily="34" charset="0"/>
                <a:cs typeface="Arial" panose="020B0604020202020204" pitchFamily="34" charset="0"/>
              </a:rPr>
              <a:t>!</a:t>
            </a:r>
            <a:endParaRPr lang="it-IT" sz="1800" b="1" dirty="0">
              <a:solidFill>
                <a:schemeClr val="tx2">
                  <a:lumMod val="75000"/>
                </a:schemeClr>
              </a:solidFill>
              <a:latin typeface="Monaco" panose="020B0500000000000000" pitchFamily="34" charset="0"/>
              <a:ea typeface="+mn-ea"/>
              <a:cs typeface="Courier New" panose="02070309020205020404" pitchFamily="49" charset="0"/>
            </a:endParaRPr>
          </a:p>
        </p:txBody>
      </p:sp>
    </p:spTree>
    <p:extLst>
      <p:ext uri="{BB962C8B-B14F-4D97-AF65-F5344CB8AC3E}">
        <p14:creationId xmlns:p14="http://schemas.microsoft.com/office/powerpoint/2010/main" val="31063669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6D73EB-B52E-E05C-52CB-D217D38F7FDA}"/>
              </a:ext>
            </a:extLst>
          </p:cNvPr>
          <p:cNvSpPr>
            <a:spLocks noGrp="1"/>
          </p:cNvSpPr>
          <p:nvPr>
            <p:ph type="title"/>
          </p:nvPr>
        </p:nvSpPr>
        <p:spPr/>
        <p:txBody>
          <a:bodyPr>
            <a:normAutofit/>
          </a:bodyPr>
          <a:lstStyle/>
          <a:p>
            <a:r>
              <a:rPr lang="it-IT" dirty="0">
                <a:latin typeface="Arial Black"/>
                <a:cs typeface="Arial" panose="020B0604020202020204" pitchFamily="34" charset="0"/>
              </a:rPr>
              <a:t>Segnali e variabili</a:t>
            </a:r>
            <a:endParaRPr lang="it-IT" dirty="0"/>
          </a:p>
        </p:txBody>
      </p:sp>
      <p:graphicFrame>
        <p:nvGraphicFramePr>
          <p:cNvPr id="7" name="Segnaposto contenuto 3">
            <a:extLst>
              <a:ext uri="{FF2B5EF4-FFF2-40B4-BE49-F238E27FC236}">
                <a16:creationId xmlns:a16="http://schemas.microsoft.com/office/drawing/2014/main" id="{C676D617-95F1-C8A3-EDA4-A7156099512B}"/>
              </a:ext>
            </a:extLst>
          </p:cNvPr>
          <p:cNvGraphicFramePr>
            <a:graphicFrameLocks noGrp="1"/>
          </p:cNvGraphicFramePr>
          <p:nvPr>
            <p:ph idx="1"/>
          </p:nvPr>
        </p:nvGraphicFramePr>
        <p:xfrm>
          <a:off x="1066800" y="1612265"/>
          <a:ext cx="7772400" cy="3723640"/>
        </p:xfrm>
        <a:graphic>
          <a:graphicData uri="http://schemas.openxmlformats.org/drawingml/2006/table">
            <a:tbl>
              <a:tblPr firstRow="1" bandRow="1">
                <a:tableStyleId>{5940675A-B579-460E-94D1-54222C63F5DA}</a:tableStyleId>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70840">
                <a:tc>
                  <a:txBody>
                    <a:bodyPr/>
                    <a:lstStyle/>
                    <a:p>
                      <a:pPr algn="ctr"/>
                      <a:endParaRPr lang="it-IT" sz="1800" dirty="0">
                        <a:solidFill>
                          <a:srgbClr val="17375E"/>
                        </a:solidFill>
                        <a:latin typeface="Arial" panose="020B0604020202020204" pitchFamily="34" charset="0"/>
                        <a:cs typeface="Arial" panose="020B0604020202020204" pitchFamily="34" charset="0"/>
                      </a:endParaRPr>
                    </a:p>
                  </a:txBody>
                  <a:tcPr/>
                </a:tc>
                <a:tc>
                  <a:txBody>
                    <a:bodyPr/>
                    <a:lstStyle/>
                    <a:p>
                      <a:pPr algn="ctr"/>
                      <a:r>
                        <a:rPr lang="it-IT" sz="1800" b="1" dirty="0">
                          <a:solidFill>
                            <a:srgbClr val="17375E"/>
                          </a:solidFill>
                          <a:latin typeface="Arial" panose="020B0604020202020204" pitchFamily="34" charset="0"/>
                          <a:cs typeface="Arial" panose="020B0604020202020204" pitchFamily="34" charset="0"/>
                        </a:rPr>
                        <a:t>Segnali</a:t>
                      </a:r>
                    </a:p>
                  </a:txBody>
                  <a:tcPr/>
                </a:tc>
                <a:tc>
                  <a:txBody>
                    <a:bodyPr/>
                    <a:lstStyle/>
                    <a:p>
                      <a:pPr algn="ctr"/>
                      <a:r>
                        <a:rPr lang="it-IT" sz="1800" b="1" dirty="0">
                          <a:solidFill>
                            <a:srgbClr val="17375E"/>
                          </a:solidFill>
                          <a:latin typeface="Arial" panose="020B0604020202020204" pitchFamily="34" charset="0"/>
                          <a:cs typeface="Arial" panose="020B0604020202020204" pitchFamily="34" charset="0"/>
                        </a:rPr>
                        <a:t>Variabili</a:t>
                      </a:r>
                    </a:p>
                  </a:txBody>
                  <a:tcPr/>
                </a:tc>
                <a:extLst>
                  <a:ext uri="{0D108BD9-81ED-4DB2-BD59-A6C34878D82A}">
                    <a16:rowId xmlns:a16="http://schemas.microsoft.com/office/drawing/2014/main" val="10000"/>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Dichiarazione</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Parte dichiarativa di una </a:t>
                      </a:r>
                      <a:r>
                        <a:rPr lang="it-IT" sz="1800" dirty="0" err="1">
                          <a:solidFill>
                            <a:srgbClr val="17375E"/>
                          </a:solidFill>
                          <a:latin typeface="Arial" panose="020B0604020202020204" pitchFamily="34" charset="0"/>
                          <a:cs typeface="Arial" panose="020B0604020202020204" pitchFamily="34" charset="0"/>
                        </a:rPr>
                        <a:t>architecture</a:t>
                      </a:r>
                      <a:endParaRPr lang="it-IT" sz="1800" dirty="0">
                        <a:solidFill>
                          <a:srgbClr val="17375E"/>
                        </a:solidFill>
                        <a:latin typeface="Arial" panose="020B0604020202020204" pitchFamily="34" charset="0"/>
                        <a:cs typeface="Arial" panose="020B0604020202020204" pitchFamily="34" charset="0"/>
                      </a:endParaRP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Parte dichiarativa di un processo</a:t>
                      </a:r>
                    </a:p>
                  </a:txBody>
                  <a:tcPr/>
                </a:tc>
                <a:extLst>
                  <a:ext uri="{0D108BD9-81ED-4DB2-BD59-A6C34878D82A}">
                    <a16:rowId xmlns:a16="http://schemas.microsoft.com/office/drawing/2014/main" val="10001"/>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Assegnamento</a:t>
                      </a:r>
                    </a:p>
                  </a:txBody>
                  <a:tcPr/>
                </a:tc>
                <a:tc>
                  <a:txBody>
                    <a:bodyPr/>
                    <a:lstStyle/>
                    <a:p>
                      <a:pPr algn="ctr"/>
                      <a:r>
                        <a:rPr lang="it-IT" sz="2000" b="1" dirty="0">
                          <a:solidFill>
                            <a:srgbClr val="17375E"/>
                          </a:solidFill>
                          <a:latin typeface="Courier New" panose="02070309020205020404" pitchFamily="49" charset="0"/>
                          <a:cs typeface="Courier New" panose="02070309020205020404" pitchFamily="49" charset="0"/>
                        </a:rPr>
                        <a:t>&lt;=</a:t>
                      </a:r>
                    </a:p>
                  </a:txBody>
                  <a:tcPr/>
                </a:tc>
                <a:tc>
                  <a:txBody>
                    <a:bodyPr/>
                    <a:lstStyle/>
                    <a:p>
                      <a:pPr algn="ctr"/>
                      <a:r>
                        <a:rPr lang="it-IT" sz="2000" b="1" dirty="0">
                          <a:solidFill>
                            <a:srgbClr val="17375E"/>
                          </a:solidFill>
                          <a:latin typeface="Courier New" panose="02070309020205020404" pitchFamily="49" charset="0"/>
                          <a:cs typeface="Courier New" panose="02070309020205020404" pitchFamily="49" charset="0"/>
                        </a:rPr>
                        <a:t>:=</a:t>
                      </a:r>
                    </a:p>
                  </a:txBody>
                  <a:tcPr/>
                </a:tc>
                <a:extLst>
                  <a:ext uri="{0D108BD9-81ED-4DB2-BD59-A6C34878D82A}">
                    <a16:rowId xmlns:a16="http://schemas.microsoft.com/office/drawing/2014/main" val="10002"/>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Inizializzazione</a:t>
                      </a:r>
                    </a:p>
                  </a:txBody>
                  <a:tcPr/>
                </a:tc>
                <a:tc gridSpan="2">
                  <a:txBody>
                    <a:bodyPr/>
                    <a:lstStyle/>
                    <a:p>
                      <a:pPr algn="ctr"/>
                      <a:r>
                        <a:rPr lang="it-IT" sz="2000" b="1" dirty="0">
                          <a:solidFill>
                            <a:srgbClr val="17375E"/>
                          </a:solidFill>
                          <a:latin typeface="Courier New" panose="02070309020205020404" pitchFamily="49" charset="0"/>
                          <a:cs typeface="Courier New" panose="02070309020205020404" pitchFamily="49" charset="0"/>
                        </a:rPr>
                        <a:t>:=</a:t>
                      </a:r>
                    </a:p>
                  </a:txBody>
                  <a:tcPr/>
                </a:tc>
                <a:tc hMerge="1">
                  <a:txBody>
                    <a:bodyPr/>
                    <a:lstStyle/>
                    <a:p>
                      <a:endParaRPr lang="it-IT" dirty="0"/>
                    </a:p>
                  </a:txBody>
                  <a:tcPr/>
                </a:tc>
                <a:extLst>
                  <a:ext uri="{0D108BD9-81ED-4DB2-BD59-A6C34878D82A}">
                    <a16:rowId xmlns:a16="http://schemas.microsoft.com/office/drawing/2014/main" val="10003"/>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Natura dell’assegnamento</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Concorrente</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Sequenziale</a:t>
                      </a:r>
                    </a:p>
                  </a:txBody>
                  <a:tcPr/>
                </a:tc>
                <a:extLst>
                  <a:ext uri="{0D108BD9-81ED-4DB2-BD59-A6C34878D82A}">
                    <a16:rowId xmlns:a16="http://schemas.microsoft.com/office/drawing/2014/main" val="10004"/>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Utilizzo</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In </a:t>
                      </a:r>
                      <a:r>
                        <a:rPr lang="it-IT" sz="1800" dirty="0" err="1">
                          <a:solidFill>
                            <a:srgbClr val="17375E"/>
                          </a:solidFill>
                          <a:latin typeface="Arial" panose="020B0604020202020204" pitchFamily="34" charset="0"/>
                          <a:cs typeface="Arial" panose="020B0604020202020204" pitchFamily="34" charset="0"/>
                        </a:rPr>
                        <a:t>architecture</a:t>
                      </a:r>
                      <a:r>
                        <a:rPr lang="it-IT" sz="1800" baseline="0" dirty="0">
                          <a:solidFill>
                            <a:srgbClr val="17375E"/>
                          </a:solidFill>
                          <a:latin typeface="Arial" panose="020B0604020202020204" pitchFamily="34" charset="0"/>
                          <a:cs typeface="Arial" panose="020B0604020202020204" pitchFamily="34" charset="0"/>
                        </a:rPr>
                        <a:t> e processi</a:t>
                      </a:r>
                      <a:endParaRPr lang="it-IT" sz="1800" dirty="0">
                        <a:solidFill>
                          <a:srgbClr val="17375E"/>
                        </a:solidFill>
                        <a:latin typeface="Arial" panose="020B0604020202020204" pitchFamily="34" charset="0"/>
                        <a:cs typeface="Arial" panose="020B0604020202020204" pitchFamily="34" charset="0"/>
                      </a:endParaRP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Solo in processi</a:t>
                      </a:r>
                    </a:p>
                  </a:txBody>
                  <a:tcPr/>
                </a:tc>
                <a:extLst>
                  <a:ext uri="{0D108BD9-81ED-4DB2-BD59-A6C34878D82A}">
                    <a16:rowId xmlns:a16="http://schemas.microsoft.com/office/drawing/2014/main" val="10005"/>
                  </a:ext>
                </a:extLst>
              </a:tr>
              <a:tr h="370840">
                <a:tc>
                  <a:txBody>
                    <a:bodyPr/>
                    <a:lstStyle/>
                    <a:p>
                      <a:pPr algn="ctr"/>
                      <a:r>
                        <a:rPr lang="it-IT" sz="1800" dirty="0">
                          <a:solidFill>
                            <a:srgbClr val="17375E"/>
                          </a:solidFill>
                          <a:latin typeface="Arial" panose="020B0604020202020204" pitchFamily="34" charset="0"/>
                          <a:cs typeface="Arial" panose="020B0604020202020204" pitchFamily="34" charset="0"/>
                        </a:rPr>
                        <a:t>Effetto dell’assegnamento</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Non immediato nei processi</a:t>
                      </a:r>
                    </a:p>
                  </a:txBody>
                  <a:tcPr/>
                </a:tc>
                <a:tc>
                  <a:txBody>
                    <a:bodyPr/>
                    <a:lstStyle/>
                    <a:p>
                      <a:pPr algn="ctr"/>
                      <a:r>
                        <a:rPr lang="it-IT" sz="1800" dirty="0">
                          <a:solidFill>
                            <a:srgbClr val="17375E"/>
                          </a:solidFill>
                          <a:latin typeface="Arial" panose="020B0604020202020204" pitchFamily="34" charset="0"/>
                          <a:cs typeface="Arial" panose="020B0604020202020204" pitchFamily="34" charset="0"/>
                        </a:rPr>
                        <a:t>Immediato</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303730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mista</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sz="1400" dirty="0"/>
          </a:p>
          <a:p>
            <a:r>
              <a:rPr lang="it-IT" dirty="0"/>
              <a:t>È possibile specificare una descrizione mista </a:t>
            </a:r>
            <a:r>
              <a:rPr lang="it-IT" dirty="0" err="1"/>
              <a:t>dataflow</a:t>
            </a:r>
            <a:r>
              <a:rPr lang="it-IT" dirty="0"/>
              <a:t>, strutturale e comportamentale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1034799" y="1863298"/>
            <a:ext cx="6975475" cy="3293209"/>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signal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variable tmp1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tmp1 :=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tmp1 and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tmp2 &lt;= tmp1;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9" name="Rettangolo arrotondato 14">
            <a:extLst>
              <a:ext uri="{FF2B5EF4-FFF2-40B4-BE49-F238E27FC236}">
                <a16:creationId xmlns:a16="http://schemas.microsoft.com/office/drawing/2014/main" id="{6A0F0C62-D7C0-D049-DDEE-5F5386A75758}"/>
              </a:ext>
            </a:extLst>
          </p:cNvPr>
          <p:cNvSpPr/>
          <p:nvPr/>
        </p:nvSpPr>
        <p:spPr>
          <a:xfrm>
            <a:off x="1286707" y="2626061"/>
            <a:ext cx="3544887" cy="176077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5" name="Segnaposto contenuto 2">
            <a:extLst>
              <a:ext uri="{FF2B5EF4-FFF2-40B4-BE49-F238E27FC236}">
                <a16:creationId xmlns:a16="http://schemas.microsoft.com/office/drawing/2014/main" id="{898D33A1-2FA9-6F6A-22B1-4407AC9B6526}"/>
              </a:ext>
            </a:extLst>
          </p:cNvPr>
          <p:cNvSpPr txBox="1">
            <a:spLocks/>
          </p:cNvSpPr>
          <p:nvPr/>
        </p:nvSpPr>
        <p:spPr bwMode="auto">
          <a:xfrm>
            <a:off x="5232291" y="3304400"/>
            <a:ext cx="2593300" cy="468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Comportamentale</a:t>
            </a:r>
          </a:p>
        </p:txBody>
      </p:sp>
      <p:cxnSp>
        <p:nvCxnSpPr>
          <p:cNvPr id="16" name="Connettore 2 15">
            <a:extLst>
              <a:ext uri="{FF2B5EF4-FFF2-40B4-BE49-F238E27FC236}">
                <a16:creationId xmlns:a16="http://schemas.microsoft.com/office/drawing/2014/main" id="{704DE4EF-C446-18A0-1A4A-ACD0DA4B303D}"/>
              </a:ext>
            </a:extLst>
          </p:cNvPr>
          <p:cNvCxnSpPr/>
          <p:nvPr/>
        </p:nvCxnSpPr>
        <p:spPr>
          <a:xfrm>
            <a:off x="4831594" y="3495691"/>
            <a:ext cx="413427"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ttangolo arrotondato 17">
            <a:extLst>
              <a:ext uri="{FF2B5EF4-FFF2-40B4-BE49-F238E27FC236}">
                <a16:creationId xmlns:a16="http://schemas.microsoft.com/office/drawing/2014/main" id="{A10B8F1B-D5A6-535E-3711-3E820C584A75}"/>
              </a:ext>
            </a:extLst>
          </p:cNvPr>
          <p:cNvSpPr/>
          <p:nvPr/>
        </p:nvSpPr>
        <p:spPr>
          <a:xfrm>
            <a:off x="1298733" y="4552843"/>
            <a:ext cx="25933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8" name="Segnaposto contenuto 2">
            <a:extLst>
              <a:ext uri="{FF2B5EF4-FFF2-40B4-BE49-F238E27FC236}">
                <a16:creationId xmlns:a16="http://schemas.microsoft.com/office/drawing/2014/main" id="{2BE04C9E-A45A-B8AB-714C-EDFC0DA9F9B5}"/>
              </a:ext>
            </a:extLst>
          </p:cNvPr>
          <p:cNvSpPr txBox="1">
            <a:spLocks/>
          </p:cNvSpPr>
          <p:nvPr/>
        </p:nvSpPr>
        <p:spPr bwMode="auto">
          <a:xfrm>
            <a:off x="4295505" y="4509713"/>
            <a:ext cx="2593300" cy="468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err="1">
                <a:solidFill>
                  <a:schemeClr val="tx2">
                    <a:lumMod val="75000"/>
                  </a:schemeClr>
                </a:solidFill>
                <a:latin typeface="Arial" panose="020B0604020202020204" pitchFamily="34" charset="0"/>
                <a:cs typeface="Arial" panose="020B0604020202020204" pitchFamily="34" charset="0"/>
              </a:rPr>
              <a:t>Dataflow</a:t>
            </a:r>
            <a:endParaRPr lang="it-IT" sz="1800" b="0" kern="0" dirty="0">
              <a:solidFill>
                <a:schemeClr val="tx2">
                  <a:lumMod val="75000"/>
                </a:schemeClr>
              </a:solidFill>
              <a:latin typeface="Arial" panose="020B0604020202020204" pitchFamily="34" charset="0"/>
              <a:cs typeface="Arial" panose="020B0604020202020204" pitchFamily="34" charset="0"/>
            </a:endParaRPr>
          </a:p>
        </p:txBody>
      </p:sp>
      <p:cxnSp>
        <p:nvCxnSpPr>
          <p:cNvPr id="19" name="Connettore 2 18">
            <a:extLst>
              <a:ext uri="{FF2B5EF4-FFF2-40B4-BE49-F238E27FC236}">
                <a16:creationId xmlns:a16="http://schemas.microsoft.com/office/drawing/2014/main" id="{35B50FA8-B05D-14DE-30B8-DEEAFB9C5EE6}"/>
              </a:ext>
            </a:extLst>
          </p:cNvPr>
          <p:cNvCxnSpPr/>
          <p:nvPr/>
        </p:nvCxnSpPr>
        <p:spPr>
          <a:xfrm>
            <a:off x="3892033" y="4697749"/>
            <a:ext cx="413427"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84261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4D2CAE-42A9-98B9-C2E3-36119B141E0D}"/>
              </a:ext>
            </a:extLst>
          </p:cNvPr>
          <p:cNvSpPr>
            <a:spLocks noGrp="1"/>
          </p:cNvSpPr>
          <p:nvPr>
            <p:ph type="title"/>
          </p:nvPr>
        </p:nvSpPr>
        <p:spPr/>
        <p:txBody>
          <a:bodyPr>
            <a:normAutofit/>
          </a:bodyPr>
          <a:lstStyle/>
          <a:p>
            <a:r>
              <a:rPr lang="it-IT" dirty="0">
                <a:latin typeface="Arial Black"/>
                <a:cs typeface="Arial" panose="020B0604020202020204" pitchFamily="34" charset="0"/>
              </a:rPr>
              <a:t>Descrizione mista</a:t>
            </a:r>
            <a:endParaRPr lang="it-IT" dirty="0"/>
          </a:p>
        </p:txBody>
      </p:sp>
      <p:sp>
        <p:nvSpPr>
          <p:cNvPr id="3" name="Segnaposto contenuto 2"/>
          <p:cNvSpPr>
            <a:spLocks noGrp="1"/>
          </p:cNvSpPr>
          <p:nvPr>
            <p:ph idx="1"/>
          </p:nvPr>
        </p:nvSpPr>
        <p:spPr>
          <a:prstGeom prst="rect">
            <a:avLst/>
          </a:prstGeom>
        </p:spPr>
        <p:txBody>
          <a:bodyPr>
            <a:noAutofit/>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Un’implementazione del circuito di esempio 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sz="1400" dirty="0"/>
          </a:p>
          <a:p>
            <a:r>
              <a:rPr lang="it-IT" altLang="it-IT" dirty="0"/>
              <a:t>Le istruzioni sono eseguite sequenzialmente all’interno di un processo</a:t>
            </a:r>
          </a:p>
          <a:p>
            <a:r>
              <a:rPr lang="it-IT" altLang="it-IT" dirty="0"/>
              <a:t>Ogni processo è visto dall’esterno come una sola istruzione concorrente</a:t>
            </a: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A1B42058-D0A6-91A8-8461-04805E8803D5}"/>
              </a:ext>
            </a:extLst>
          </p:cNvPr>
          <p:cNvSpPr/>
          <p:nvPr/>
        </p:nvSpPr>
        <p:spPr>
          <a:xfrm>
            <a:off x="2242489" y="1863298"/>
            <a:ext cx="6975475" cy="3293209"/>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esempio7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signal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variable tmp1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tmp1 :=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tmp1 and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tmp2 &lt;= tmp1;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out2 &lt;= tmp2 or in3;</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11" name="Parentesi graffa aperta 10">
            <a:extLst>
              <a:ext uri="{FF2B5EF4-FFF2-40B4-BE49-F238E27FC236}">
                <a16:creationId xmlns:a16="http://schemas.microsoft.com/office/drawing/2014/main" id="{88701265-3507-4C4C-CE21-E4B0AC37FB1A}"/>
              </a:ext>
            </a:extLst>
          </p:cNvPr>
          <p:cNvSpPr/>
          <p:nvPr/>
        </p:nvSpPr>
        <p:spPr>
          <a:xfrm flipH="1">
            <a:off x="5296919" y="3397517"/>
            <a:ext cx="226384" cy="692807"/>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12" name="Segnaposto contenuto 2">
            <a:extLst>
              <a:ext uri="{FF2B5EF4-FFF2-40B4-BE49-F238E27FC236}">
                <a16:creationId xmlns:a16="http://schemas.microsoft.com/office/drawing/2014/main" id="{9AE58D4C-7024-C8A4-30FE-A1E0858B1BCF}"/>
              </a:ext>
            </a:extLst>
          </p:cNvPr>
          <p:cNvSpPr txBox="1">
            <a:spLocks/>
          </p:cNvSpPr>
          <p:nvPr/>
        </p:nvSpPr>
        <p:spPr bwMode="auto">
          <a:xfrm>
            <a:off x="5532359" y="3404740"/>
            <a:ext cx="1617717" cy="6928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sequenziali</a:t>
            </a:r>
          </a:p>
        </p:txBody>
      </p:sp>
      <p:sp>
        <p:nvSpPr>
          <p:cNvPr id="13" name="Segnaposto contenuto 2">
            <a:extLst>
              <a:ext uri="{FF2B5EF4-FFF2-40B4-BE49-F238E27FC236}">
                <a16:creationId xmlns:a16="http://schemas.microsoft.com/office/drawing/2014/main" id="{B61BBF09-5E0E-4F9E-877B-DC615F5BB033}"/>
              </a:ext>
            </a:extLst>
          </p:cNvPr>
          <p:cNvSpPr txBox="1">
            <a:spLocks/>
          </p:cNvSpPr>
          <p:nvPr/>
        </p:nvSpPr>
        <p:spPr bwMode="auto">
          <a:xfrm>
            <a:off x="-43134" y="3423392"/>
            <a:ext cx="1791807" cy="8603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Istruzioni concorrenti</a:t>
            </a:r>
          </a:p>
        </p:txBody>
      </p:sp>
      <p:cxnSp>
        <p:nvCxnSpPr>
          <p:cNvPr id="14" name="Connettore 2 13">
            <a:extLst>
              <a:ext uri="{FF2B5EF4-FFF2-40B4-BE49-F238E27FC236}">
                <a16:creationId xmlns:a16="http://schemas.microsoft.com/office/drawing/2014/main" id="{65CF2991-C000-D5D8-EE12-1338A00C6712}"/>
              </a:ext>
            </a:extLst>
          </p:cNvPr>
          <p:cNvCxnSpPr>
            <a:cxnSpLocks/>
          </p:cNvCxnSpPr>
          <p:nvPr/>
        </p:nvCxnSpPr>
        <p:spPr>
          <a:xfrm flipV="1">
            <a:off x="1705543" y="3512903"/>
            <a:ext cx="579918" cy="24336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Connettore 2 19">
            <a:extLst>
              <a:ext uri="{FF2B5EF4-FFF2-40B4-BE49-F238E27FC236}">
                <a16:creationId xmlns:a16="http://schemas.microsoft.com/office/drawing/2014/main" id="{6B356150-A9BD-B1AD-4858-E0D6F527A39A}"/>
              </a:ext>
            </a:extLst>
          </p:cNvPr>
          <p:cNvCxnSpPr>
            <a:cxnSpLocks/>
          </p:cNvCxnSpPr>
          <p:nvPr/>
        </p:nvCxnSpPr>
        <p:spPr>
          <a:xfrm>
            <a:off x="1712374" y="3749913"/>
            <a:ext cx="579918" cy="95726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Parentesi graffa aperta 20">
            <a:extLst>
              <a:ext uri="{FF2B5EF4-FFF2-40B4-BE49-F238E27FC236}">
                <a16:creationId xmlns:a16="http://schemas.microsoft.com/office/drawing/2014/main" id="{2ADEAE60-8C84-222A-152D-B4DACF5483E4}"/>
              </a:ext>
            </a:extLst>
          </p:cNvPr>
          <p:cNvSpPr/>
          <p:nvPr/>
        </p:nvSpPr>
        <p:spPr>
          <a:xfrm>
            <a:off x="2359114" y="2686763"/>
            <a:ext cx="254959" cy="1644690"/>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
        <p:nvSpPr>
          <p:cNvPr id="22" name="Parentesi graffa aperta 21">
            <a:extLst>
              <a:ext uri="{FF2B5EF4-FFF2-40B4-BE49-F238E27FC236}">
                <a16:creationId xmlns:a16="http://schemas.microsoft.com/office/drawing/2014/main" id="{63E112DE-EDA6-A285-F442-325DEFF3E1FF}"/>
              </a:ext>
            </a:extLst>
          </p:cNvPr>
          <p:cNvSpPr/>
          <p:nvPr/>
        </p:nvSpPr>
        <p:spPr>
          <a:xfrm>
            <a:off x="2360221" y="4606023"/>
            <a:ext cx="254959" cy="228600"/>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16245818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890EC1-3658-A4A9-1D7F-D37DAD6D5689}"/>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8</a:t>
            </a:r>
            <a:endParaRPr lang="it-IT" dirty="0"/>
          </a:p>
        </p:txBody>
      </p:sp>
      <p:sp>
        <p:nvSpPr>
          <p:cNvPr id="3" name="Segnaposto contenuto 2"/>
          <p:cNvSpPr>
            <a:spLocks noGrp="1"/>
          </p:cNvSpPr>
          <p:nvPr>
            <p:ph idx="1"/>
          </p:nvPr>
        </p:nvSpPr>
        <p:spPr>
          <a:xfrm>
            <a:off x="681038" y="1406776"/>
            <a:ext cx="8721754" cy="4770188"/>
          </a:xfrm>
          <a:prstGeom prst="rect">
            <a:avLst/>
          </a:prstGeom>
        </p:spPr>
        <p:txBody>
          <a:bodyPr/>
          <a:lstStyle/>
          <a:p>
            <a:pPr>
              <a:spcBef>
                <a:spcPts val="0"/>
              </a:spcBef>
              <a:buSzPct val="200000"/>
              <a:buBlip>
                <a:blip r:embed="rId3"/>
              </a:buBlip>
            </a:pPr>
            <a:r>
              <a:rPr lang="it-IT" sz="1800" dirty="0">
                <a:latin typeface="Arial" panose="020B0604020202020204" pitchFamily="34" charset="0"/>
                <a:cs typeface="Arial" panose="020B0604020202020204" pitchFamily="34" charset="0"/>
              </a:rPr>
              <a:t>Vogliamo specificare un’unità aritmetico-logica in grado di eseguire le operazioni AND, OR, +, </a:t>
            </a:r>
            <a:r>
              <a:rPr lang="it-IT" dirty="0"/>
              <a:t>–, </a:t>
            </a:r>
            <a:r>
              <a:rPr lang="it-IT" sz="1800" dirty="0">
                <a:latin typeface="Arial" panose="020B0604020202020204" pitchFamily="34" charset="0"/>
                <a:cs typeface="Arial" panose="020B0604020202020204" pitchFamily="34" charset="0"/>
              </a:rPr>
              <a:t>= su due valori in ingresso ad N bit. Per le operazioni aritmetiche assumere che i valori in ingresso siano codificati in complemento a due. Un ingresso di controllo a 3 bit permette di selezionare l’operazione (AND: 000, </a:t>
            </a:r>
            <a:r>
              <a:rPr lang="it-IT" dirty="0"/>
              <a:t>OR</a:t>
            </a:r>
            <a:r>
              <a:rPr lang="it-IT" sz="1800" dirty="0">
                <a:latin typeface="Arial" panose="020B0604020202020204" pitchFamily="34" charset="0"/>
                <a:cs typeface="Arial" panose="020B0604020202020204" pitchFamily="34" charset="0"/>
              </a:rPr>
              <a:t>: 001, +: 010, –: 011, =: 100); nel caso venga specificato il codice di un’operazione non supportata il modulo presenta in uscita il valore 0</a:t>
            </a: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8" name="Immagine 7"/>
          <p:cNvPicPr>
            <a:picLocks noChangeAspect="1"/>
          </p:cNvPicPr>
          <p:nvPr/>
        </p:nvPicPr>
        <p:blipFill>
          <a:blip r:embed="rId4"/>
          <a:stretch>
            <a:fillRect/>
          </a:stretch>
        </p:blipFill>
        <p:spPr>
          <a:xfrm>
            <a:off x="3289988" y="3342740"/>
            <a:ext cx="3343275" cy="2838450"/>
          </a:xfrm>
          <a:prstGeom prst="rect">
            <a:avLst/>
          </a:prstGeom>
        </p:spPr>
      </p:pic>
    </p:spTree>
    <p:extLst>
      <p:ext uri="{BB962C8B-B14F-4D97-AF65-F5344CB8AC3E}">
        <p14:creationId xmlns:p14="http://schemas.microsoft.com/office/powerpoint/2010/main" val="8688589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D10F14-9807-DA32-7071-20DC26E8CE3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dell’interfaccia del componente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La </a:t>
            </a:r>
            <a:r>
              <a:rPr lang="it-IT" sz="1600" b="1" dirty="0" err="1">
                <a:solidFill>
                  <a:schemeClr val="tx2">
                    <a:lumMod val="75000"/>
                  </a:schemeClr>
                </a:solidFill>
                <a:latin typeface="Monaco"/>
                <a:cs typeface="Courier New"/>
              </a:rPr>
              <a:t>entity</a:t>
            </a:r>
            <a:r>
              <a:rPr lang="it-IT" sz="1800" dirty="0">
                <a:solidFill>
                  <a:schemeClr val="tx2">
                    <a:lumMod val="75000"/>
                  </a:schemeClr>
                </a:solidFill>
                <a:latin typeface="Arial"/>
                <a:cs typeface="Arial"/>
              </a:rPr>
              <a:t> del circuito di esempio 8:</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5" name="Rettangolo 4"/>
          <p:cNvSpPr/>
          <p:nvPr/>
        </p:nvSpPr>
        <p:spPr>
          <a:xfrm>
            <a:off x="1034799" y="1956740"/>
            <a:ext cx="8441274" cy="2616101"/>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entity esempio8 is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in2: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ctrl: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esempio8;</a:t>
            </a:r>
          </a:p>
        </p:txBody>
      </p:sp>
    </p:spTree>
    <p:extLst>
      <p:ext uri="{BB962C8B-B14F-4D97-AF65-F5344CB8AC3E}">
        <p14:creationId xmlns:p14="http://schemas.microsoft.com/office/powerpoint/2010/main" val="11637932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err="1">
                <a:latin typeface="Monaco" panose="020B0500000000000000" pitchFamily="34" charset="0"/>
                <a:cs typeface="Courier New" panose="02070309020205020404" pitchFamily="49" charset="0"/>
              </a:rPr>
              <a:t>if</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La </a:t>
            </a:r>
            <a:r>
              <a:rPr lang="it-IT" sz="1600" b="1" dirty="0" err="1">
                <a:solidFill>
                  <a:schemeClr val="tx2">
                    <a:lumMod val="75000"/>
                  </a:schemeClr>
                </a:solidFill>
                <a:latin typeface="Monaco"/>
                <a:cs typeface="Courier New"/>
              </a:rPr>
              <a:t>architecture</a:t>
            </a:r>
            <a:r>
              <a:rPr lang="it-IT" sz="1800" dirty="0">
                <a:solidFill>
                  <a:schemeClr val="tx2">
                    <a:lumMod val="75000"/>
                  </a:schemeClr>
                </a:solidFill>
                <a:latin typeface="Arial"/>
                <a:cs typeface="Arial"/>
              </a:rPr>
              <a:t> del circuito di esempio 8:</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385542"/>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esempio8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ctrl)</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constant GROUND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ctrl = "000"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"001"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or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"010"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14317976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err="1">
                <a:latin typeface="Monaco" panose="020B0500000000000000" pitchFamily="34" charset="0"/>
                <a:cs typeface="Courier New" panose="02070309020205020404" pitchFamily="49" charset="0"/>
              </a:rPr>
              <a:t>if</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8:</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buSzPct val="200000"/>
              <a:buBlip>
                <a:blip r:embed="rId3"/>
              </a:buBlip>
            </a:pPr>
            <a:r>
              <a:rPr lang="it-IT" kern="0" dirty="0">
                <a:latin typeface="Arial"/>
                <a:ea typeface="ＭＳ Ｐゴシック"/>
                <a:cs typeface="Arial"/>
              </a:rPr>
              <a:t>Il costrutto </a:t>
            </a:r>
            <a:r>
              <a:rPr lang="it-IT" sz="1600" b="1" dirty="0" err="1">
                <a:latin typeface="Monaco"/>
                <a:cs typeface="Courier New"/>
              </a:rPr>
              <a:t>if</a:t>
            </a:r>
            <a:r>
              <a:rPr lang="it-IT" kern="0" dirty="0">
                <a:latin typeface="Arial"/>
                <a:ea typeface="ＭＳ Ｐゴシック"/>
                <a:cs typeface="Arial"/>
              </a:rPr>
              <a:t> funziona come in qualsiasi linguaggio di programmazione</a:t>
            </a:r>
            <a:endParaRPr lang="it-IT" dirty="0">
              <a:latin typeface="Arial"/>
              <a:cs typeface="Arial"/>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385542"/>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esempio8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ctrl)</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constant GROUND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ctrl = "000"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"001"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or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"010"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5" name="Rettangolo arrotondato 5">
            <a:extLst>
              <a:ext uri="{FF2B5EF4-FFF2-40B4-BE49-F238E27FC236}">
                <a16:creationId xmlns:a16="http://schemas.microsoft.com/office/drawing/2014/main" id="{BC3D0831-324F-6FC0-4A45-68820056F752}"/>
              </a:ext>
            </a:extLst>
          </p:cNvPr>
          <p:cNvSpPr/>
          <p:nvPr/>
        </p:nvSpPr>
        <p:spPr>
          <a:xfrm>
            <a:off x="1506361" y="3429000"/>
            <a:ext cx="6765080" cy="155762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6" name="Connettore 2 5">
            <a:extLst>
              <a:ext uri="{FF2B5EF4-FFF2-40B4-BE49-F238E27FC236}">
                <a16:creationId xmlns:a16="http://schemas.microsoft.com/office/drawing/2014/main" id="{70D8DBE0-1F96-F011-7741-2FEAB6B2A4EA}"/>
              </a:ext>
            </a:extLst>
          </p:cNvPr>
          <p:cNvCxnSpPr>
            <a:cxnSpLocks/>
          </p:cNvCxnSpPr>
          <p:nvPr/>
        </p:nvCxnSpPr>
        <p:spPr>
          <a:xfrm>
            <a:off x="2151370" y="4986620"/>
            <a:ext cx="0" cy="82813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01566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err="1">
                <a:latin typeface="Monaco" panose="020B0500000000000000" pitchFamily="34" charset="0"/>
                <a:cs typeface="Courier New" panose="02070309020205020404" pitchFamily="49" charset="0"/>
              </a:rPr>
              <a:t>if</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La </a:t>
            </a:r>
            <a:r>
              <a:rPr lang="it-IT" sz="1600" b="1" dirty="0" err="1">
                <a:solidFill>
                  <a:schemeClr val="tx2">
                    <a:lumMod val="75000"/>
                  </a:schemeClr>
                </a:solidFill>
                <a:latin typeface="Monaco"/>
                <a:cs typeface="Courier New"/>
              </a:rPr>
              <a:t>architecture</a:t>
            </a:r>
            <a:r>
              <a:rPr lang="it-IT" sz="1800" dirty="0">
                <a:solidFill>
                  <a:schemeClr val="tx2">
                    <a:lumMod val="75000"/>
                  </a:schemeClr>
                </a:solidFill>
                <a:latin typeface="Arial"/>
                <a:cs typeface="Arial"/>
              </a:rPr>
              <a:t> del circuito di esempio 8 </a:t>
            </a:r>
            <a:r>
              <a:rPr lang="it-IT" dirty="0">
                <a:latin typeface="Arial"/>
                <a:cs typeface="Arial"/>
              </a:rPr>
              <a:t>(</a:t>
            </a:r>
            <a:r>
              <a:rPr lang="it-IT" sz="1800" dirty="0">
                <a:solidFill>
                  <a:schemeClr val="tx2">
                    <a:lumMod val="75000"/>
                  </a:schemeClr>
                </a:solidFill>
                <a:latin typeface="Arial"/>
                <a:cs typeface="Arial"/>
              </a:rPr>
              <a:t>seconda parte):</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"011"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"100"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in1 = in2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(0 =&gt; '1',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20438614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err="1">
                <a:latin typeface="Monaco" panose="020B0500000000000000" pitchFamily="34" charset="0"/>
                <a:cs typeface="Courier New" panose="02070309020205020404" pitchFamily="49" charset="0"/>
              </a:rPr>
              <a:t>if</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8 </a:t>
            </a:r>
            <a:r>
              <a:rPr lang="it-IT" dirty="0">
                <a:latin typeface="Arial"/>
                <a:cs typeface="Arial"/>
              </a:rPr>
              <a:t>(</a:t>
            </a:r>
            <a:r>
              <a:rPr lang="it-IT" sz="1800" dirty="0">
                <a:latin typeface="Arial"/>
                <a:cs typeface="Arial"/>
              </a:rPr>
              <a:t>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"011"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"100"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in1 = in2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(0 =&gt; '1',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5" name="Rettangolo arrotondato 5">
            <a:extLst>
              <a:ext uri="{FF2B5EF4-FFF2-40B4-BE49-F238E27FC236}">
                <a16:creationId xmlns:a16="http://schemas.microsoft.com/office/drawing/2014/main" id="{FD59E8CB-4231-DE63-F1CC-546BC22E285A}"/>
              </a:ext>
            </a:extLst>
          </p:cNvPr>
          <p:cNvSpPr/>
          <p:nvPr/>
        </p:nvSpPr>
        <p:spPr>
          <a:xfrm>
            <a:off x="1548624" y="2735956"/>
            <a:ext cx="4748660" cy="1490987"/>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6" name="Segnaposto contenuto 2">
            <a:extLst>
              <a:ext uri="{FF2B5EF4-FFF2-40B4-BE49-F238E27FC236}">
                <a16:creationId xmlns:a16="http://schemas.microsoft.com/office/drawing/2014/main" id="{361C5E52-F3F4-AD84-706E-3271CDFEC48F}"/>
              </a:ext>
            </a:extLst>
          </p:cNvPr>
          <p:cNvSpPr txBox="1">
            <a:spLocks/>
          </p:cNvSpPr>
          <p:nvPr/>
        </p:nvSpPr>
        <p:spPr bwMode="auto">
          <a:xfrm>
            <a:off x="5503653" y="4655710"/>
            <a:ext cx="2905125" cy="10257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Possiamo annidare istruzioni </a:t>
            </a:r>
            <a:r>
              <a:rPr lang="it-IT" sz="1600" b="1" dirty="0" err="1">
                <a:solidFill>
                  <a:schemeClr val="tx2">
                    <a:lumMod val="75000"/>
                  </a:schemeClr>
                </a:solidFill>
                <a:latin typeface="Monaco"/>
                <a:ea typeface="+mn-ea"/>
                <a:cs typeface="Courier New"/>
              </a:rPr>
              <a:t>if</a:t>
            </a:r>
            <a:endParaRPr lang="it-IT" sz="1600" b="1" dirty="0">
              <a:solidFill>
                <a:schemeClr val="tx2">
                  <a:lumMod val="75000"/>
                </a:schemeClr>
              </a:solidFill>
              <a:latin typeface="Monaco"/>
              <a:ea typeface="+mn-ea"/>
              <a:cs typeface="Courier New"/>
            </a:endParaRPr>
          </a:p>
        </p:txBody>
      </p:sp>
      <p:cxnSp>
        <p:nvCxnSpPr>
          <p:cNvPr id="8" name="Connettore 2 7">
            <a:extLst>
              <a:ext uri="{FF2B5EF4-FFF2-40B4-BE49-F238E27FC236}">
                <a16:creationId xmlns:a16="http://schemas.microsoft.com/office/drawing/2014/main" id="{647894A5-8602-4D66-0EF5-6F236D0EB700}"/>
              </a:ext>
            </a:extLst>
          </p:cNvPr>
          <p:cNvCxnSpPr>
            <a:cxnSpLocks/>
            <a:stCxn id="5" idx="2"/>
          </p:cNvCxnSpPr>
          <p:nvPr/>
        </p:nvCxnSpPr>
        <p:spPr>
          <a:xfrm>
            <a:off x="3922954" y="4226943"/>
            <a:ext cx="1580699" cy="536708"/>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12749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err="1">
                <a:latin typeface="Monaco" panose="020B0500000000000000" pitchFamily="34" charset="0"/>
                <a:cs typeface="Courier New" panose="02070309020205020404" pitchFamily="49" charset="0"/>
              </a:rPr>
              <a:t>if</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8 </a:t>
            </a:r>
            <a:r>
              <a:rPr lang="it-IT" dirty="0">
                <a:latin typeface="Arial"/>
                <a:cs typeface="Arial"/>
              </a:rPr>
              <a:t>(</a:t>
            </a:r>
            <a:r>
              <a:rPr lang="it-IT" sz="1800" dirty="0">
                <a:latin typeface="Arial"/>
                <a:cs typeface="Arial"/>
              </a:rPr>
              <a:t>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"011"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ctrl = "100"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in1 = in2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(0 =&gt; '1',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9" name="Segnaposto contenuto 2">
            <a:extLst>
              <a:ext uri="{FF2B5EF4-FFF2-40B4-BE49-F238E27FC236}">
                <a16:creationId xmlns:a16="http://schemas.microsoft.com/office/drawing/2014/main" id="{9D776323-E579-0CFA-B00D-85358042ACA3}"/>
              </a:ext>
            </a:extLst>
          </p:cNvPr>
          <p:cNvSpPr txBox="1">
            <a:spLocks/>
          </p:cNvSpPr>
          <p:nvPr/>
        </p:nvSpPr>
        <p:spPr bwMode="auto">
          <a:xfrm>
            <a:off x="4433828" y="4126727"/>
            <a:ext cx="4373563" cy="21021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fontAlgn="base">
              <a:spcBef>
                <a:spcPct val="20000"/>
              </a:spcBef>
              <a:spcAft>
                <a:spcPct val="0"/>
              </a:spcAft>
              <a:buClr>
                <a:srgbClr val="003366"/>
              </a:buClr>
              <a:buFont typeface="Times" charset="0"/>
              <a:buChar char="•"/>
              <a:defRPr sz="2400">
                <a:ea typeface="ＭＳ Ｐゴシック" charset="-128"/>
                <a:cs typeface="ＭＳ Ｐゴシック" charset="-128"/>
              </a:defRPr>
            </a:lvl1pPr>
            <a:lvl2pPr marL="266700" lvl="1" indent="-266700" defTabSz="914400" fontAlgn="base">
              <a:spcBef>
                <a:spcPct val="20000"/>
              </a:spcBef>
              <a:spcAft>
                <a:spcPct val="0"/>
              </a:spcAft>
              <a:buClr>
                <a:srgbClr val="FF9900"/>
              </a:buClr>
              <a:buSzPct val="80000"/>
              <a:buFont typeface="Wingdings" charset="2"/>
              <a:buBlip>
                <a:blip r:embed="rId4"/>
              </a:buBlip>
              <a:defRPr>
                <a:latin typeface="Arial" panose="020B0604020202020204" pitchFamily="34" charset="0"/>
                <a:cs typeface="Arial" panose="020B0604020202020204" pitchFamily="34" charset="0"/>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pPr lvl="1">
              <a:spcBef>
                <a:spcPts val="0"/>
              </a:spcBef>
              <a:spcAft>
                <a:spcPts val="600"/>
              </a:spcAft>
            </a:pPr>
            <a:r>
              <a:rPr lang="it-IT" dirty="0">
                <a:solidFill>
                  <a:schemeClr val="tx2">
                    <a:lumMod val="75000"/>
                  </a:schemeClr>
                </a:solidFill>
                <a:latin typeface="Arial"/>
                <a:cs typeface="Arial"/>
              </a:rPr>
              <a:t>Come nel caso degli assegnamenti condizionali del </a:t>
            </a:r>
            <a:r>
              <a:rPr lang="it-IT" dirty="0" err="1">
                <a:solidFill>
                  <a:schemeClr val="tx2">
                    <a:lumMod val="75000"/>
                  </a:schemeClr>
                </a:solidFill>
                <a:latin typeface="Arial"/>
                <a:cs typeface="Arial"/>
              </a:rPr>
              <a:t>dataflow</a:t>
            </a:r>
            <a:r>
              <a:rPr lang="it-IT" dirty="0">
                <a:solidFill>
                  <a:schemeClr val="tx2">
                    <a:lumMod val="75000"/>
                  </a:schemeClr>
                </a:solidFill>
                <a:latin typeface="Arial"/>
                <a:cs typeface="Arial"/>
              </a:rPr>
              <a:t>, è necessario specificare l’ultimo </a:t>
            </a:r>
            <a:r>
              <a:rPr lang="it-IT" sz="1600" b="1" dirty="0">
                <a:solidFill>
                  <a:schemeClr val="tx2">
                    <a:lumMod val="75000"/>
                  </a:schemeClr>
                </a:solidFill>
                <a:latin typeface="Monaco"/>
                <a:cs typeface="Courier New"/>
              </a:rPr>
              <a:t>else</a:t>
            </a:r>
          </a:p>
          <a:p>
            <a:pPr lvl="1">
              <a:spcBef>
                <a:spcPts val="0"/>
              </a:spcBef>
              <a:spcAft>
                <a:spcPts val="600"/>
              </a:spcAft>
            </a:pPr>
            <a:r>
              <a:rPr lang="it-IT" dirty="0">
                <a:solidFill>
                  <a:schemeClr val="tx2">
                    <a:lumMod val="75000"/>
                  </a:schemeClr>
                </a:solidFill>
                <a:latin typeface="Arial"/>
                <a:cs typeface="Arial"/>
              </a:rPr>
              <a:t>Inoltre, se un segnale è assegnato in un ramo di un </a:t>
            </a:r>
            <a:r>
              <a:rPr lang="it-IT" sz="1600" b="1" dirty="0" err="1">
                <a:solidFill>
                  <a:schemeClr val="tx2">
                    <a:lumMod val="75000"/>
                  </a:schemeClr>
                </a:solidFill>
                <a:latin typeface="Monaco"/>
                <a:cs typeface="Courier New"/>
              </a:rPr>
              <a:t>if</a:t>
            </a:r>
            <a:r>
              <a:rPr lang="it-IT" dirty="0">
                <a:solidFill>
                  <a:schemeClr val="tx2">
                    <a:lumMod val="75000"/>
                  </a:schemeClr>
                </a:solidFill>
                <a:latin typeface="Arial"/>
                <a:cs typeface="Arial"/>
              </a:rPr>
              <a:t>, </a:t>
            </a:r>
            <a:r>
              <a:rPr lang="it-IT" b="1" dirty="0">
                <a:solidFill>
                  <a:schemeClr val="tx2">
                    <a:lumMod val="75000"/>
                  </a:schemeClr>
                </a:solidFill>
                <a:latin typeface="Arial"/>
                <a:cs typeface="Arial"/>
              </a:rPr>
              <a:t>DEVE</a:t>
            </a:r>
            <a:r>
              <a:rPr lang="it-IT" dirty="0">
                <a:solidFill>
                  <a:schemeClr val="tx2">
                    <a:lumMod val="75000"/>
                  </a:schemeClr>
                </a:solidFill>
                <a:latin typeface="Arial"/>
                <a:cs typeface="Arial"/>
              </a:rPr>
              <a:t> esserci un assegnamento sullo stesso segnale </a:t>
            </a:r>
            <a:br>
              <a:rPr lang="it-IT" dirty="0">
                <a:solidFill>
                  <a:schemeClr val="tx2">
                    <a:lumMod val="75000"/>
                  </a:schemeClr>
                </a:solidFill>
              </a:rPr>
            </a:br>
            <a:r>
              <a:rPr lang="it-IT" dirty="0">
                <a:solidFill>
                  <a:schemeClr val="tx2">
                    <a:lumMod val="75000"/>
                  </a:schemeClr>
                </a:solidFill>
                <a:latin typeface="Arial"/>
                <a:cs typeface="Arial"/>
              </a:rPr>
              <a:t>in </a:t>
            </a:r>
            <a:r>
              <a:rPr lang="it-IT" b="1" dirty="0">
                <a:solidFill>
                  <a:schemeClr val="tx2">
                    <a:lumMod val="75000"/>
                  </a:schemeClr>
                </a:solidFill>
                <a:latin typeface="Arial"/>
                <a:cs typeface="Arial"/>
              </a:rPr>
              <a:t>TUTTI</a:t>
            </a:r>
            <a:r>
              <a:rPr lang="it-IT" dirty="0">
                <a:solidFill>
                  <a:schemeClr val="tx2">
                    <a:lumMod val="75000"/>
                  </a:schemeClr>
                </a:solidFill>
                <a:latin typeface="Arial"/>
                <a:cs typeface="Arial"/>
              </a:rPr>
              <a:t> gli altri rami dell’</a:t>
            </a:r>
            <a:r>
              <a:rPr lang="it-IT" sz="1600" b="1" dirty="0">
                <a:solidFill>
                  <a:schemeClr val="tx2">
                    <a:lumMod val="75000"/>
                  </a:schemeClr>
                </a:solidFill>
                <a:latin typeface="Monaco"/>
                <a:cs typeface="Courier New"/>
              </a:rPr>
              <a:t>if</a:t>
            </a:r>
          </a:p>
        </p:txBody>
      </p:sp>
      <p:sp>
        <p:nvSpPr>
          <p:cNvPr id="10" name="Rettangolo arrotondato 10">
            <a:extLst>
              <a:ext uri="{FF2B5EF4-FFF2-40B4-BE49-F238E27FC236}">
                <a16:creationId xmlns:a16="http://schemas.microsoft.com/office/drawing/2014/main" id="{01256648-F8B5-1FEC-E453-4E27EFE3514C}"/>
              </a:ext>
            </a:extLst>
          </p:cNvPr>
          <p:cNvSpPr/>
          <p:nvPr/>
        </p:nvSpPr>
        <p:spPr>
          <a:xfrm>
            <a:off x="1544128" y="4177256"/>
            <a:ext cx="640826"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1" name="Connettore 2 10">
            <a:extLst>
              <a:ext uri="{FF2B5EF4-FFF2-40B4-BE49-F238E27FC236}">
                <a16:creationId xmlns:a16="http://schemas.microsoft.com/office/drawing/2014/main" id="{17E32017-2475-EE98-1A4C-6F63ABB2B291}"/>
              </a:ext>
            </a:extLst>
          </p:cNvPr>
          <p:cNvCxnSpPr>
            <a:cxnSpLocks/>
            <a:stCxn id="10" idx="3"/>
          </p:cNvCxnSpPr>
          <p:nvPr/>
        </p:nvCxnSpPr>
        <p:spPr>
          <a:xfrm>
            <a:off x="2184954" y="4321256"/>
            <a:ext cx="2248874"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08943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a:latin typeface="Monaco" panose="020B0500000000000000" pitchFamily="34" charset="0"/>
                <a:cs typeface="Courier New" panose="02070309020205020404" pitchFamily="49" charset="0"/>
              </a:rPr>
              <a:t>case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dirty="0">
                <a:latin typeface="Arial"/>
                <a:cs typeface="Arial"/>
              </a:rPr>
              <a:t>Un’altra</a:t>
            </a:r>
            <a:r>
              <a:rPr lang="it-IT" sz="1800" dirty="0">
                <a:solidFill>
                  <a:schemeClr val="tx2">
                    <a:lumMod val="75000"/>
                  </a:schemeClr>
                </a:solidFill>
                <a:latin typeface="Arial"/>
                <a:cs typeface="Arial"/>
              </a:rPr>
              <a:t> </a:t>
            </a:r>
            <a:r>
              <a:rPr lang="it-IT" sz="1600" b="1" dirty="0" err="1">
                <a:solidFill>
                  <a:schemeClr val="tx2">
                    <a:lumMod val="75000"/>
                  </a:schemeClr>
                </a:solidFill>
                <a:latin typeface="Monaco"/>
                <a:cs typeface="Courier New"/>
              </a:rPr>
              <a:t>architecture</a:t>
            </a:r>
            <a:r>
              <a:rPr lang="it-IT" sz="1800" dirty="0">
                <a:solidFill>
                  <a:schemeClr val="tx2">
                    <a:lumMod val="75000"/>
                  </a:schemeClr>
                </a:solidFill>
                <a:latin typeface="Arial"/>
                <a:cs typeface="Arial"/>
              </a:rPr>
              <a:t> del circuito di esempio 8:</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esempio8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ctrl)</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constant GROUND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case ctrl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"000"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"001"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or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"010"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23582663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a:latin typeface="Monaco" panose="020B0500000000000000" pitchFamily="34" charset="0"/>
                <a:cs typeface="Courier New" panose="02070309020205020404" pitchFamily="49" charset="0"/>
              </a:rPr>
              <a:t>case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dirty="0">
                <a:latin typeface="Arial"/>
                <a:cs typeface="Arial"/>
              </a:rPr>
              <a:t>Un’altra</a:t>
            </a:r>
            <a:r>
              <a:rPr lang="it-IT" sz="1800" dirty="0">
                <a:latin typeface="Arial"/>
                <a:cs typeface="Arial"/>
              </a:rPr>
              <a:t> </a:t>
            </a:r>
            <a:r>
              <a:rPr lang="it-IT" sz="1600" b="1" dirty="0" err="1">
                <a:latin typeface="Monaco"/>
                <a:cs typeface="Courier New"/>
              </a:rPr>
              <a:t>architecture</a:t>
            </a:r>
            <a:r>
              <a:rPr lang="it-IT" sz="1800" dirty="0">
                <a:latin typeface="Arial"/>
                <a:cs typeface="Arial"/>
              </a:rPr>
              <a:t> del circuito di esempio 8:</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esempio8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 in2, ctrl)</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constant GROUND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case ctrl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"000"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and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"001"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in1 or 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"010"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5" name="Rettangolo arrotondato 5">
            <a:extLst>
              <a:ext uri="{FF2B5EF4-FFF2-40B4-BE49-F238E27FC236}">
                <a16:creationId xmlns:a16="http://schemas.microsoft.com/office/drawing/2014/main" id="{2876E4ED-72B3-99E5-7EE6-D9AA7865F580}"/>
              </a:ext>
            </a:extLst>
          </p:cNvPr>
          <p:cNvSpPr/>
          <p:nvPr/>
        </p:nvSpPr>
        <p:spPr>
          <a:xfrm>
            <a:off x="1538677" y="3444630"/>
            <a:ext cx="7001473" cy="1782755"/>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6" name="Segnaposto contenuto 2">
            <a:extLst>
              <a:ext uri="{FF2B5EF4-FFF2-40B4-BE49-F238E27FC236}">
                <a16:creationId xmlns:a16="http://schemas.microsoft.com/office/drawing/2014/main" id="{C80A9B4F-AFAD-159A-2544-3AF96552487C}"/>
              </a:ext>
            </a:extLst>
          </p:cNvPr>
          <p:cNvSpPr txBox="1">
            <a:spLocks/>
          </p:cNvSpPr>
          <p:nvPr/>
        </p:nvSpPr>
        <p:spPr bwMode="auto">
          <a:xfrm>
            <a:off x="4087288" y="5675265"/>
            <a:ext cx="1916698" cy="468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ctr" eaLnBrk="1" hangingPunct="1">
              <a:buNone/>
            </a:pPr>
            <a:r>
              <a:rPr lang="it-IT" sz="1800" b="0" kern="0" dirty="0">
                <a:solidFill>
                  <a:schemeClr val="tx2">
                    <a:lumMod val="75000"/>
                  </a:schemeClr>
                </a:solidFill>
                <a:latin typeface="Arial"/>
                <a:ea typeface="ＭＳ Ｐゴシック"/>
                <a:cs typeface="Arial"/>
              </a:rPr>
              <a:t>Costrutto</a:t>
            </a:r>
            <a:r>
              <a:rPr lang="it-IT" b="0" kern="0" dirty="0">
                <a:solidFill>
                  <a:schemeClr val="tx2">
                    <a:lumMod val="75000"/>
                  </a:schemeClr>
                </a:solidFill>
                <a:ea typeface="ＭＳ Ｐゴシック"/>
              </a:rPr>
              <a:t> </a:t>
            </a:r>
            <a:r>
              <a:rPr lang="it-IT" sz="1600" b="1" kern="0" dirty="0">
                <a:solidFill>
                  <a:schemeClr val="tx2">
                    <a:lumMod val="75000"/>
                  </a:schemeClr>
                </a:solidFill>
                <a:latin typeface="Monaco"/>
                <a:ea typeface="ＭＳ Ｐゴシック"/>
                <a:cs typeface="Courier New"/>
              </a:rPr>
              <a:t>case</a:t>
            </a:r>
          </a:p>
        </p:txBody>
      </p:sp>
      <p:cxnSp>
        <p:nvCxnSpPr>
          <p:cNvPr id="8" name="Connettore 2 7">
            <a:extLst>
              <a:ext uri="{FF2B5EF4-FFF2-40B4-BE49-F238E27FC236}">
                <a16:creationId xmlns:a16="http://schemas.microsoft.com/office/drawing/2014/main" id="{BE82D836-2A41-B919-4A8F-1B91B2224CCB}"/>
              </a:ext>
            </a:extLst>
          </p:cNvPr>
          <p:cNvCxnSpPr>
            <a:cxnSpLocks/>
            <a:stCxn id="5" idx="2"/>
            <a:endCxn id="6" idx="0"/>
          </p:cNvCxnSpPr>
          <p:nvPr/>
        </p:nvCxnSpPr>
        <p:spPr>
          <a:xfrm>
            <a:off x="5039414" y="5227385"/>
            <a:ext cx="6223" cy="44788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09932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a:latin typeface="Monaco" panose="020B0500000000000000" pitchFamily="34" charset="0"/>
                <a:cs typeface="Courier New" panose="02070309020205020404" pitchFamily="49" charset="0"/>
              </a:rPr>
              <a:t>case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dirty="0">
                <a:latin typeface="Arial"/>
                <a:cs typeface="Arial"/>
              </a:rPr>
              <a:t>Un’altra</a:t>
            </a:r>
            <a:r>
              <a:rPr lang="it-IT" sz="1800" dirty="0">
                <a:solidFill>
                  <a:schemeClr val="tx2">
                    <a:lumMod val="75000"/>
                  </a:schemeClr>
                </a:solidFill>
                <a:latin typeface="Arial"/>
                <a:cs typeface="Arial"/>
              </a:rPr>
              <a:t> </a:t>
            </a:r>
            <a:r>
              <a:rPr lang="it-IT" sz="1600" b="1" dirty="0" err="1">
                <a:solidFill>
                  <a:schemeClr val="tx2">
                    <a:lumMod val="75000"/>
                  </a:schemeClr>
                </a:solidFill>
                <a:latin typeface="Monaco"/>
                <a:cs typeface="Courier New"/>
              </a:rPr>
              <a:t>architecture</a:t>
            </a:r>
            <a:r>
              <a:rPr lang="it-IT" sz="1800" dirty="0">
                <a:solidFill>
                  <a:schemeClr val="tx2">
                    <a:lumMod val="75000"/>
                  </a:schemeClr>
                </a:solidFill>
                <a:latin typeface="Arial"/>
                <a:cs typeface="Arial"/>
              </a:rPr>
              <a:t> del circuito di esempio 8 (seconda parte):</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"011"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"100"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in1 = in2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(0 =&gt; '1',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others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case;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229165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08FA5B-5144-5DD4-0CC3-15A5E9703247}"/>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 </a:t>
            </a:r>
            <a:r>
              <a:rPr lang="it-IT" dirty="0">
                <a:latin typeface="Monaco" panose="020B0500000000000000" pitchFamily="34" charset="0"/>
                <a:cs typeface="Courier New" panose="02070309020205020404" pitchFamily="49" charset="0"/>
              </a:rPr>
              <a:t>case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dirty="0">
                <a:latin typeface="Arial"/>
                <a:cs typeface="Arial"/>
              </a:rPr>
              <a:t>Un’altra</a:t>
            </a:r>
            <a:r>
              <a:rPr lang="it-IT" sz="1800" dirty="0">
                <a:latin typeface="Arial"/>
                <a:cs typeface="Arial"/>
              </a:rPr>
              <a:t> </a:t>
            </a:r>
            <a:r>
              <a:rPr lang="it-IT" sz="1600" b="1" dirty="0" err="1">
                <a:latin typeface="Monaco"/>
                <a:cs typeface="Courier New"/>
              </a:rPr>
              <a:t>architecture</a:t>
            </a:r>
            <a:r>
              <a:rPr lang="it-IT" sz="1800" dirty="0">
                <a:latin typeface="Arial"/>
                <a:cs typeface="Arial"/>
              </a:rPr>
              <a:t> del circuito di esempio 8 (seconda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dirty="0"/>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5D12853-D3DC-8794-710D-5A185C863F5F}"/>
              </a:ext>
            </a:extLst>
          </p:cNvPr>
          <p:cNvSpPr/>
          <p:nvPr/>
        </p:nvSpPr>
        <p:spPr>
          <a:xfrm>
            <a:off x="1034799" y="1956740"/>
            <a:ext cx="9043988" cy="3539430"/>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"011"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(SIGNED(in1) - SIGNED(in2));</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"100"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if in1 = in2 then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(0 =&gt; '1', others =&gt;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else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when others =&gt;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GROUND;</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case;</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5" name="Rettangolo arrotondato 6">
            <a:extLst>
              <a:ext uri="{FF2B5EF4-FFF2-40B4-BE49-F238E27FC236}">
                <a16:creationId xmlns:a16="http://schemas.microsoft.com/office/drawing/2014/main" id="{5DED944F-8383-1ABC-0BD7-8CA286018F01}"/>
              </a:ext>
            </a:extLst>
          </p:cNvPr>
          <p:cNvSpPr/>
          <p:nvPr/>
        </p:nvSpPr>
        <p:spPr>
          <a:xfrm>
            <a:off x="1768415" y="4177467"/>
            <a:ext cx="1848034"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6" name="Connettore 2 5">
            <a:extLst>
              <a:ext uri="{FF2B5EF4-FFF2-40B4-BE49-F238E27FC236}">
                <a16:creationId xmlns:a16="http://schemas.microsoft.com/office/drawing/2014/main" id="{E7AA8D23-666C-F469-7323-BE5F2530E646}"/>
              </a:ext>
            </a:extLst>
          </p:cNvPr>
          <p:cNvCxnSpPr>
            <a:cxnSpLocks/>
          </p:cNvCxnSpPr>
          <p:nvPr/>
        </p:nvCxnSpPr>
        <p:spPr>
          <a:xfrm>
            <a:off x="3623593" y="4334631"/>
            <a:ext cx="784505"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a:extLst>
              <a:ext uri="{FF2B5EF4-FFF2-40B4-BE49-F238E27FC236}">
                <a16:creationId xmlns:a16="http://schemas.microsoft.com/office/drawing/2014/main" id="{AD6AD204-B8DE-6D4A-2C43-CE3711CBD2BF}"/>
              </a:ext>
            </a:extLst>
          </p:cNvPr>
          <p:cNvSpPr txBox="1">
            <a:spLocks/>
          </p:cNvSpPr>
          <p:nvPr/>
        </p:nvSpPr>
        <p:spPr bwMode="auto">
          <a:xfrm>
            <a:off x="4452669" y="4144769"/>
            <a:ext cx="4579188" cy="21735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fontAlgn="base">
              <a:spcBef>
                <a:spcPct val="20000"/>
              </a:spcBef>
              <a:spcAft>
                <a:spcPct val="0"/>
              </a:spcAft>
              <a:buClr>
                <a:srgbClr val="003366"/>
              </a:buClr>
              <a:buFont typeface="Times" charset="0"/>
              <a:buChar char="•"/>
              <a:defRPr sz="2400">
                <a:ea typeface="ＭＳ Ｐゴシック" charset="-128"/>
                <a:cs typeface="ＭＳ Ｐゴシック" charset="-128"/>
              </a:defRPr>
            </a:lvl1pPr>
            <a:lvl2pPr marL="266700" lvl="1" indent="-266700" defTabSz="914400" fontAlgn="base">
              <a:spcBef>
                <a:spcPts val="0"/>
              </a:spcBef>
              <a:spcAft>
                <a:spcPts val="600"/>
              </a:spcAft>
              <a:buClr>
                <a:srgbClr val="FF9900"/>
              </a:buClr>
              <a:buSzPct val="80000"/>
              <a:buFont typeface="Wingdings" charset="2"/>
              <a:buBlip>
                <a:blip r:embed="rId4"/>
              </a:buBlip>
              <a:defRPr>
                <a:latin typeface="Arial" panose="020B0604020202020204" pitchFamily="34" charset="0"/>
                <a:cs typeface="Arial" panose="020B0604020202020204" pitchFamily="34" charset="0"/>
              </a:defRPr>
            </a:lvl2pPr>
            <a:lvl3pPr marL="1143000" indent="-228600" fontAlgn="base">
              <a:spcBef>
                <a:spcPct val="20000"/>
              </a:spcBef>
              <a:spcAft>
                <a:spcPct val="0"/>
              </a:spcAft>
              <a:buClr>
                <a:srgbClr val="003366"/>
              </a:buClr>
              <a:buFont typeface="Times" charset="0"/>
              <a:buChar char="•"/>
              <a:defRPr sz="2000">
                <a:ea typeface="ＭＳ Ｐゴシック" charset="-128"/>
              </a:defRPr>
            </a:lvl3pPr>
            <a:lvl4pPr marL="1600200" indent="-228600" fontAlgn="base">
              <a:spcBef>
                <a:spcPct val="20000"/>
              </a:spcBef>
              <a:spcAft>
                <a:spcPct val="0"/>
              </a:spcAft>
              <a:buClr>
                <a:srgbClr val="003366"/>
              </a:buClr>
              <a:buChar char="–"/>
              <a:defRPr>
                <a:ea typeface="ＭＳ Ｐゴシック" charset="-128"/>
              </a:defRPr>
            </a:lvl4pPr>
            <a:lvl5pPr marL="2057400" indent="-228600" fontAlgn="base">
              <a:spcBef>
                <a:spcPct val="20000"/>
              </a:spcBef>
              <a:spcAft>
                <a:spcPct val="0"/>
              </a:spcAft>
              <a:buChar char="»"/>
              <a:defRPr>
                <a:ea typeface="ＭＳ Ｐゴシック" charset="-128"/>
              </a:defRPr>
            </a:lvl5pPr>
            <a:lvl6pPr marL="2514600" indent="-228600" fontAlgn="base">
              <a:spcBef>
                <a:spcPct val="20000"/>
              </a:spcBef>
              <a:spcAft>
                <a:spcPct val="0"/>
              </a:spcAft>
              <a:buChar char="»"/>
              <a:defRPr sz="2000"/>
            </a:lvl6pPr>
            <a:lvl7pPr marL="2971800" indent="-228600" fontAlgn="base">
              <a:spcBef>
                <a:spcPct val="20000"/>
              </a:spcBef>
              <a:spcAft>
                <a:spcPct val="0"/>
              </a:spcAft>
              <a:buChar char="»"/>
              <a:defRPr sz="2000"/>
            </a:lvl7pPr>
            <a:lvl8pPr marL="3429000" indent="-228600" fontAlgn="base">
              <a:spcBef>
                <a:spcPct val="20000"/>
              </a:spcBef>
              <a:spcAft>
                <a:spcPct val="0"/>
              </a:spcAft>
              <a:buChar char="»"/>
              <a:defRPr sz="2000"/>
            </a:lvl8pPr>
            <a:lvl9pPr marL="3886200" indent="-228600" fontAlgn="base">
              <a:spcBef>
                <a:spcPct val="20000"/>
              </a:spcBef>
              <a:spcAft>
                <a:spcPct val="0"/>
              </a:spcAft>
              <a:buChar char="»"/>
              <a:defRPr sz="2000"/>
            </a:lvl9pPr>
          </a:lstStyle>
          <a:p>
            <a:pPr lvl="1"/>
            <a:r>
              <a:rPr lang="it-IT" dirty="0">
                <a:solidFill>
                  <a:schemeClr val="tx2">
                    <a:lumMod val="75000"/>
                  </a:schemeClr>
                </a:solidFill>
                <a:latin typeface="Arial"/>
                <a:cs typeface="Arial"/>
              </a:rPr>
              <a:t>Come nel caso degli assegnamenti selettivi del </a:t>
            </a:r>
            <a:r>
              <a:rPr lang="it-IT" dirty="0" err="1">
                <a:solidFill>
                  <a:schemeClr val="tx2">
                    <a:lumMod val="75000"/>
                  </a:schemeClr>
                </a:solidFill>
                <a:latin typeface="Arial"/>
                <a:cs typeface="Arial"/>
              </a:rPr>
              <a:t>dataflow</a:t>
            </a:r>
            <a:r>
              <a:rPr lang="it-IT" dirty="0">
                <a:solidFill>
                  <a:schemeClr val="tx2">
                    <a:lumMod val="75000"/>
                  </a:schemeClr>
                </a:solidFill>
                <a:latin typeface="Arial"/>
                <a:cs typeface="Arial"/>
              </a:rPr>
              <a:t>, è necessario specificare il caso </a:t>
            </a:r>
            <a:r>
              <a:rPr lang="it-IT" sz="1600" b="1" dirty="0" err="1">
                <a:solidFill>
                  <a:schemeClr val="tx2">
                    <a:lumMod val="75000"/>
                  </a:schemeClr>
                </a:solidFill>
                <a:latin typeface="Monaco"/>
                <a:cs typeface="Courier New"/>
              </a:rPr>
              <a:t>others</a:t>
            </a:r>
            <a:endParaRPr lang="it-IT" sz="1600" b="1" dirty="0">
              <a:solidFill>
                <a:schemeClr val="tx2">
                  <a:lumMod val="75000"/>
                </a:schemeClr>
              </a:solidFill>
              <a:latin typeface="Monaco"/>
              <a:cs typeface="Courier New"/>
            </a:endParaRPr>
          </a:p>
          <a:p>
            <a:pPr lvl="1"/>
            <a:r>
              <a:rPr lang="it-IT" dirty="0">
                <a:solidFill>
                  <a:schemeClr val="tx2">
                    <a:lumMod val="75000"/>
                  </a:schemeClr>
                </a:solidFill>
                <a:latin typeface="Arial"/>
                <a:cs typeface="Arial"/>
              </a:rPr>
              <a:t>Inoltre, se un segnale è assegnato in un ramo di un </a:t>
            </a:r>
            <a:r>
              <a:rPr lang="it-IT" sz="1600" b="1" dirty="0">
                <a:solidFill>
                  <a:schemeClr val="tx2">
                    <a:lumMod val="75000"/>
                  </a:schemeClr>
                </a:solidFill>
                <a:latin typeface="Monaco"/>
                <a:cs typeface="Courier New"/>
              </a:rPr>
              <a:t>case</a:t>
            </a:r>
            <a:r>
              <a:rPr lang="it-IT" dirty="0">
                <a:solidFill>
                  <a:schemeClr val="tx2">
                    <a:lumMod val="75000"/>
                  </a:schemeClr>
                </a:solidFill>
                <a:latin typeface="Arial"/>
                <a:cs typeface="Arial"/>
              </a:rPr>
              <a:t>, </a:t>
            </a:r>
            <a:r>
              <a:rPr lang="it-IT" b="1" dirty="0">
                <a:solidFill>
                  <a:schemeClr val="tx2">
                    <a:lumMod val="75000"/>
                  </a:schemeClr>
                </a:solidFill>
                <a:latin typeface="Arial"/>
                <a:cs typeface="Arial"/>
              </a:rPr>
              <a:t>DEVE</a:t>
            </a:r>
            <a:r>
              <a:rPr lang="it-IT" dirty="0">
                <a:solidFill>
                  <a:schemeClr val="tx2">
                    <a:lumMod val="75000"/>
                  </a:schemeClr>
                </a:solidFill>
                <a:latin typeface="Arial"/>
                <a:cs typeface="Arial"/>
              </a:rPr>
              <a:t> esserci un assegnamento sullo stesso segnale in </a:t>
            </a:r>
            <a:r>
              <a:rPr lang="it-IT" b="1" dirty="0">
                <a:solidFill>
                  <a:schemeClr val="tx2">
                    <a:lumMod val="75000"/>
                  </a:schemeClr>
                </a:solidFill>
                <a:latin typeface="Arial"/>
                <a:cs typeface="Arial"/>
              </a:rPr>
              <a:t>TUTTI</a:t>
            </a:r>
            <a:r>
              <a:rPr lang="it-IT" dirty="0">
                <a:solidFill>
                  <a:schemeClr val="tx2">
                    <a:lumMod val="75000"/>
                  </a:schemeClr>
                </a:solidFill>
                <a:latin typeface="Arial"/>
                <a:cs typeface="Arial"/>
              </a:rPr>
              <a:t> gli altri rami del </a:t>
            </a:r>
            <a:r>
              <a:rPr lang="it-IT" sz="1600" b="1" dirty="0">
                <a:solidFill>
                  <a:schemeClr val="tx2">
                    <a:lumMod val="75000"/>
                  </a:schemeClr>
                </a:solidFill>
                <a:latin typeface="Monaco"/>
                <a:cs typeface="Courier New"/>
              </a:rPr>
              <a:t>case</a:t>
            </a:r>
          </a:p>
        </p:txBody>
      </p:sp>
    </p:spTree>
    <p:extLst>
      <p:ext uri="{BB962C8B-B14F-4D97-AF65-F5344CB8AC3E}">
        <p14:creationId xmlns:p14="http://schemas.microsoft.com/office/powerpoint/2010/main" val="7898332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D13064-8B03-A2F2-32DC-758B223F414F}"/>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9</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Vogliamo realizzare un modulo che riceve in ingresso un segnale a N bit e produce in uscita l’and di tutti i singoli bit ricevuti</a:t>
            </a:r>
          </a:p>
        </p:txBody>
      </p:sp>
      <p:pic>
        <p:nvPicPr>
          <p:cNvPr id="5" name="Immagine 4">
            <a:extLst>
              <a:ext uri="{FF2B5EF4-FFF2-40B4-BE49-F238E27FC236}">
                <a16:creationId xmlns:a16="http://schemas.microsoft.com/office/drawing/2014/main" id="{B348DE73-3730-A14C-BC6A-BCDB75755F31}"/>
              </a:ext>
            </a:extLst>
          </p:cNvPr>
          <p:cNvPicPr>
            <a:picLocks noChangeAspect="1"/>
          </p:cNvPicPr>
          <p:nvPr/>
        </p:nvPicPr>
        <p:blipFill>
          <a:blip r:embed="rId4"/>
          <a:stretch>
            <a:fillRect/>
          </a:stretch>
        </p:blipFill>
        <p:spPr>
          <a:xfrm>
            <a:off x="2718899" y="2867155"/>
            <a:ext cx="4468201" cy="1765815"/>
          </a:xfrm>
          <a:prstGeom prst="rect">
            <a:avLst/>
          </a:prstGeom>
        </p:spPr>
      </p:pic>
    </p:spTree>
    <p:extLst>
      <p:ext uri="{BB962C8B-B14F-4D97-AF65-F5344CB8AC3E}">
        <p14:creationId xmlns:p14="http://schemas.microsoft.com/office/powerpoint/2010/main" val="24098190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E90CAC-9C4E-9F64-D676-E56118A309CF}"/>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dell’interfaccia del componente</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La </a:t>
            </a:r>
            <a:r>
              <a:rPr lang="it-IT" sz="1600" b="1" dirty="0" err="1">
                <a:solidFill>
                  <a:schemeClr val="tx2">
                    <a:lumMod val="75000"/>
                  </a:schemeClr>
                </a:solidFill>
                <a:latin typeface="Monaco"/>
                <a:cs typeface="Courier New"/>
              </a:rPr>
              <a:t>entity</a:t>
            </a:r>
            <a:r>
              <a:rPr lang="it-IT" sz="1800" dirty="0">
                <a:solidFill>
                  <a:schemeClr val="tx2">
                    <a:lumMod val="75000"/>
                  </a:schemeClr>
                </a:solidFill>
                <a:latin typeface="Arial"/>
                <a:cs typeface="Arial"/>
              </a:rPr>
              <a:t> del circuito di esempio 9:</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CCE7E9D0-D404-471E-7569-697D3FBCF1A4}"/>
              </a:ext>
            </a:extLst>
          </p:cNvPr>
          <p:cNvSpPr/>
          <p:nvPr/>
        </p:nvSpPr>
        <p:spPr>
          <a:xfrm>
            <a:off x="1034799" y="1956740"/>
            <a:ext cx="8441274" cy="2339102"/>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entity esempio9 is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port(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in1: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esempio9;</a:t>
            </a:r>
          </a:p>
        </p:txBody>
      </p:sp>
    </p:spTree>
    <p:extLst>
      <p:ext uri="{BB962C8B-B14F-4D97-AF65-F5344CB8AC3E}">
        <p14:creationId xmlns:p14="http://schemas.microsoft.com/office/powerpoint/2010/main" val="2837299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0D0BB6-5495-43C4-9067-42709721CE2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a:t>
            </a:r>
            <a:r>
              <a:rPr lang="it-IT" dirty="0">
                <a:latin typeface="Arial" panose="020B0604020202020204" pitchFamily="34" charset="0"/>
                <a:cs typeface="Arial" panose="020B0604020202020204" pitchFamily="34" charset="0"/>
              </a:rPr>
              <a:t> </a:t>
            </a:r>
            <a:r>
              <a:rPr lang="it-IT" dirty="0">
                <a:latin typeface="Monaco" panose="020B0500000000000000" pitchFamily="34" charset="0"/>
                <a:cs typeface="Courier New" panose="02070309020205020404" pitchFamily="49" charset="0"/>
              </a:rPr>
              <a:t>for</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La </a:t>
            </a:r>
            <a:r>
              <a:rPr lang="it-IT" sz="1600" b="1" dirty="0" err="1">
                <a:solidFill>
                  <a:schemeClr val="tx2">
                    <a:lumMod val="75000"/>
                  </a:schemeClr>
                </a:solidFill>
                <a:latin typeface="Monaco"/>
                <a:cs typeface="Courier New"/>
              </a:rPr>
              <a:t>architecture</a:t>
            </a:r>
            <a:r>
              <a:rPr lang="it-IT" sz="1600" dirty="0">
                <a:solidFill>
                  <a:schemeClr val="tx2">
                    <a:lumMod val="75000"/>
                  </a:schemeClr>
                </a:solidFill>
                <a:latin typeface="Arial"/>
                <a:cs typeface="Arial"/>
              </a:rPr>
              <a:t> </a:t>
            </a:r>
            <a:r>
              <a:rPr lang="it-IT" sz="1800" dirty="0">
                <a:solidFill>
                  <a:schemeClr val="tx2">
                    <a:lumMod val="75000"/>
                  </a:schemeClr>
                </a:solidFill>
                <a:latin typeface="Arial"/>
                <a:cs typeface="Arial"/>
              </a:rPr>
              <a:t>del circuito di esempio 9:</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CB1ABF14-D301-FAE8-6A19-81D46D6809FF}"/>
              </a:ext>
            </a:extLst>
          </p:cNvPr>
          <p:cNvSpPr/>
          <p:nvPr/>
        </p:nvSpPr>
        <p:spPr>
          <a:xfrm>
            <a:off x="1034799" y="1956740"/>
            <a:ext cx="8632105" cy="3108543"/>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esempio9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variable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in1(0);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for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in 1 to N-1 loop</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and in1(</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loop;</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39698823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0D0BB6-5495-43C4-9067-42709721CE2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Costrutto</a:t>
            </a:r>
            <a:r>
              <a:rPr lang="it-IT" dirty="0">
                <a:latin typeface="Arial" panose="020B0604020202020204" pitchFamily="34" charset="0"/>
                <a:cs typeface="Arial" panose="020B0604020202020204" pitchFamily="34" charset="0"/>
              </a:rPr>
              <a:t> </a:t>
            </a:r>
            <a:r>
              <a:rPr lang="it-IT" dirty="0">
                <a:latin typeface="Monaco" panose="020B0500000000000000" pitchFamily="34" charset="0"/>
                <a:cs typeface="Courier New" panose="02070309020205020404" pitchFamily="49" charset="0"/>
              </a:rPr>
              <a:t>for</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600" dirty="0">
                <a:latin typeface="Arial"/>
                <a:cs typeface="Arial"/>
              </a:rPr>
              <a:t> </a:t>
            </a:r>
            <a:r>
              <a:rPr lang="it-IT" sz="1800" dirty="0">
                <a:latin typeface="Arial"/>
                <a:cs typeface="Arial"/>
              </a:rPr>
              <a:t>del circuito di esempio 9:</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CB1ABF14-D301-FAE8-6A19-81D46D6809FF}"/>
              </a:ext>
            </a:extLst>
          </p:cNvPr>
          <p:cNvSpPr/>
          <p:nvPr/>
        </p:nvSpPr>
        <p:spPr>
          <a:xfrm>
            <a:off x="1034799" y="1956740"/>
            <a:ext cx="8632105" cy="3108543"/>
          </a:xfrm>
          <a:prstGeom prst="rect">
            <a:avLst/>
          </a:prstGeom>
        </p:spPr>
        <p:txBody>
          <a:bodyPr wrap="square">
            <a:spAutoFit/>
          </a:bodyPr>
          <a:lstStyle/>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esempio9 is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process(in1)</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variable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begin</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in1(0);</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for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in 1 to N-1 loop</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 and in1(</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loop;</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out1 &lt;= </a:t>
            </a:r>
            <a:r>
              <a:rPr lang="en-US" sz="1600" b="1" dirty="0" err="1">
                <a:solidFill>
                  <a:schemeClr val="tx2">
                    <a:lumMod val="75000"/>
                  </a:schemeClr>
                </a:solidFill>
                <a:latin typeface="Monaco" panose="020B0500000000000000" pitchFamily="34" charset="0"/>
                <a:cs typeface="Courier New" panose="02070309020205020404" pitchFamily="49" charset="0"/>
              </a:rPr>
              <a:t>tmp</a:t>
            </a:r>
            <a:r>
              <a:rPr lang="en-US" sz="1600" b="1" dirty="0">
                <a:solidFill>
                  <a:schemeClr val="tx2">
                    <a:lumMod val="75000"/>
                  </a:schemeClr>
                </a:solidFill>
                <a:latin typeface="Monaco" panose="020B0500000000000000" pitchFamily="34" charset="0"/>
                <a:cs typeface="Courier New" panose="02070309020205020404" pitchFamily="49" charset="0"/>
              </a:rPr>
              <a:t>;</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eaLnBrk="0" fontAlgn="base" hangingPunct="0">
              <a:spcBef>
                <a:spcPct val="0"/>
              </a:spcBef>
              <a:spcAft>
                <a:spcPct val="0"/>
              </a:spcAft>
            </a:pPr>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5" name="Rettangolo arrotondato 5">
            <a:extLst>
              <a:ext uri="{FF2B5EF4-FFF2-40B4-BE49-F238E27FC236}">
                <a16:creationId xmlns:a16="http://schemas.microsoft.com/office/drawing/2014/main" id="{CECB0D9F-E530-1AA7-4525-8282DE222C72}"/>
              </a:ext>
            </a:extLst>
          </p:cNvPr>
          <p:cNvSpPr/>
          <p:nvPr/>
        </p:nvSpPr>
        <p:spPr>
          <a:xfrm>
            <a:off x="1518249" y="3212398"/>
            <a:ext cx="3031668" cy="77875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6" name="Segnaposto contenuto 2">
            <a:extLst>
              <a:ext uri="{FF2B5EF4-FFF2-40B4-BE49-F238E27FC236}">
                <a16:creationId xmlns:a16="http://schemas.microsoft.com/office/drawing/2014/main" id="{2F2B138F-F987-7226-97C0-9A41F21B393C}"/>
              </a:ext>
            </a:extLst>
          </p:cNvPr>
          <p:cNvSpPr txBox="1">
            <a:spLocks/>
          </p:cNvSpPr>
          <p:nvPr/>
        </p:nvSpPr>
        <p:spPr bwMode="auto">
          <a:xfrm>
            <a:off x="5494010" y="3412378"/>
            <a:ext cx="2786063" cy="3128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Affinché il circuito sia realizzabile, il ciclo </a:t>
            </a:r>
            <a:r>
              <a:rPr lang="it-IT" sz="1600" b="1" kern="0" dirty="0">
                <a:solidFill>
                  <a:schemeClr val="tx2">
                    <a:lumMod val="75000"/>
                  </a:schemeClr>
                </a:solidFill>
                <a:latin typeface="Monaco"/>
                <a:ea typeface="ＭＳ Ｐゴシック"/>
                <a:cs typeface="Courier New"/>
              </a:rPr>
              <a:t>for</a:t>
            </a:r>
            <a:r>
              <a:rPr lang="it-IT" sz="1800" b="0" kern="0" dirty="0">
                <a:solidFill>
                  <a:schemeClr val="tx2">
                    <a:lumMod val="75000"/>
                  </a:schemeClr>
                </a:solidFill>
                <a:latin typeface="Arial"/>
                <a:ea typeface="ＭＳ Ｐゴシック"/>
                <a:cs typeface="Arial"/>
              </a:rPr>
              <a:t> deve iterare su un intervallo noto durante la specifica del circuito</a:t>
            </a:r>
          </a:p>
        </p:txBody>
      </p:sp>
      <p:cxnSp>
        <p:nvCxnSpPr>
          <p:cNvPr id="8" name="Connettore 2 7">
            <a:extLst>
              <a:ext uri="{FF2B5EF4-FFF2-40B4-BE49-F238E27FC236}">
                <a16:creationId xmlns:a16="http://schemas.microsoft.com/office/drawing/2014/main" id="{F5A30706-CD37-D303-477F-0165AE3312F4}"/>
              </a:ext>
            </a:extLst>
          </p:cNvPr>
          <p:cNvCxnSpPr>
            <a:cxnSpLocks/>
            <a:stCxn id="5" idx="3"/>
          </p:cNvCxnSpPr>
          <p:nvPr/>
        </p:nvCxnSpPr>
        <p:spPr>
          <a:xfrm>
            <a:off x="4549917" y="3601778"/>
            <a:ext cx="910603" cy="0"/>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74489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BCE32E-70A9-B908-0333-8A5B2F2C5117}"/>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4DC9389B-9815-EA38-4D34-6D2A3C481DC2}"/>
              </a:ext>
            </a:extLst>
          </p:cNvPr>
          <p:cNvSpPr>
            <a:spLocks noGrp="1"/>
          </p:cNvSpPr>
          <p:nvPr>
            <p:ph type="body" idx="1"/>
          </p:nvPr>
        </p:nvSpPr>
        <p:spPr/>
        <p:txBody>
          <a:bodyPr/>
          <a:lstStyle/>
          <a:p>
            <a:r>
              <a:rPr lang="it-IT" dirty="0"/>
              <a:t>Specifica di circuiti sequenziali</a:t>
            </a:r>
          </a:p>
        </p:txBody>
      </p:sp>
    </p:spTree>
    <p:extLst>
      <p:ext uri="{BB962C8B-B14F-4D97-AF65-F5344CB8AC3E}">
        <p14:creationId xmlns:p14="http://schemas.microsoft.com/office/powerpoint/2010/main" val="37753481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DB58CF-6E2B-28EF-DF58-6EE25FE67481}"/>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10</a:t>
            </a:r>
            <a:endParaRPr lang="it-IT" dirty="0"/>
          </a:p>
        </p:txBody>
      </p:sp>
      <p:sp>
        <p:nvSpPr>
          <p:cNvPr id="3" name="Segnaposto contenuto 2"/>
          <p:cNvSpPr>
            <a:spLocks noGrp="1"/>
          </p:cNvSpPr>
          <p:nvPr>
            <p:ph idx="1"/>
          </p:nvPr>
        </p:nvSpPr>
        <p:spPr>
          <a:xfrm>
            <a:off x="681038" y="1406776"/>
            <a:ext cx="8664450" cy="4770188"/>
          </a:xfrm>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Cosa succede se non specifichiamo il ramo </a:t>
            </a:r>
            <a:r>
              <a:rPr lang="it-IT" sz="1600" dirty="0">
                <a:latin typeface="Monaco" pitchFamily="2" charset="77"/>
                <a:cs typeface="Arial"/>
              </a:rPr>
              <a:t>else</a:t>
            </a:r>
            <a:r>
              <a:rPr lang="it-IT" sz="1800" dirty="0">
                <a:latin typeface="Arial"/>
                <a:cs typeface="Arial"/>
              </a:rPr>
              <a:t> di un’istruzione </a:t>
            </a:r>
            <a:r>
              <a:rPr lang="it-IT" sz="1600" b="1" dirty="0" err="1">
                <a:latin typeface="Monaco"/>
                <a:cs typeface="Courier New"/>
              </a:rPr>
              <a:t>if</a:t>
            </a:r>
            <a:r>
              <a:rPr lang="it-IT" sz="1800" dirty="0">
                <a:latin typeface="Arial"/>
                <a:cs typeface="Arial"/>
              </a:rPr>
              <a:t>? O più in generale se un segnale è assegnato solo in alcuni rami di un </a:t>
            </a:r>
            <a:r>
              <a:rPr lang="it-IT" sz="1600" b="1" dirty="0" err="1">
                <a:latin typeface="Monaco"/>
                <a:cs typeface="Courier New"/>
              </a:rPr>
              <a:t>if</a:t>
            </a:r>
            <a:r>
              <a:rPr lang="it-IT" sz="1800" dirty="0">
                <a:latin typeface="Arial"/>
                <a:cs typeface="Arial"/>
              </a:rPr>
              <a:t> ma non in tutti?</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2420888"/>
            <a:ext cx="4666686"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esempio10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enable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esempio10;</a:t>
            </a:r>
          </a:p>
        </p:txBody>
      </p:sp>
      <p:sp>
        <p:nvSpPr>
          <p:cNvPr id="6" name="Rettangolo 5"/>
          <p:cNvSpPr/>
          <p:nvPr/>
        </p:nvSpPr>
        <p:spPr>
          <a:xfrm>
            <a:off x="5463766" y="3466743"/>
            <a:ext cx="4670834" cy="2554545"/>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of esempio10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process(in1, enable)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enable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7" name="Rettangolo arrotondato 6"/>
          <p:cNvSpPr/>
          <p:nvPr/>
        </p:nvSpPr>
        <p:spPr>
          <a:xfrm>
            <a:off x="6012000" y="4717791"/>
            <a:ext cx="2530167" cy="74481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9198629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5A6236-695A-9A4F-AC14-6EA98570B325}"/>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Inferenza di un latch</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a:cs typeface="Arial"/>
              </a:rPr>
              <a:t>Lo valore di </a:t>
            </a:r>
            <a:r>
              <a:rPr lang="it-IT" sz="1600" b="1" dirty="0">
                <a:solidFill>
                  <a:schemeClr val="tx2">
                    <a:lumMod val="75000"/>
                  </a:schemeClr>
                </a:solidFill>
                <a:latin typeface="Monaco"/>
                <a:cs typeface="Courier New"/>
              </a:rPr>
              <a:t>out1</a:t>
            </a:r>
            <a:r>
              <a:rPr lang="it-IT" sz="1800" dirty="0">
                <a:solidFill>
                  <a:schemeClr val="tx2">
                    <a:lumMod val="75000"/>
                  </a:schemeClr>
                </a:solidFill>
                <a:latin typeface="Arial"/>
                <a:cs typeface="Arial"/>
              </a:rPr>
              <a:t> </a:t>
            </a:r>
            <a:endParaRPr lang="it-IT" sz="1800" dirty="0">
              <a:solidFill>
                <a:schemeClr val="tx2">
                  <a:lumMod val="75000"/>
                </a:schemeClr>
              </a:solidFill>
              <a:latin typeface="Arial" panose="020B0604020202020204" pitchFamily="34" charset="0"/>
              <a:cs typeface="Arial" panose="020B0604020202020204" pitchFamily="34" charset="0"/>
            </a:endParaRPr>
          </a:p>
          <a:p>
            <a:pPr lvl="1">
              <a:lnSpc>
                <a:spcPct val="130000"/>
              </a:lnSpc>
              <a:spcBef>
                <a:spcPts val="0"/>
              </a:spcBef>
              <a:spcAft>
                <a:spcPts val="600"/>
              </a:spcAft>
              <a:buSzPct val="80000"/>
              <a:buBlip>
                <a:blip r:embed="rId4"/>
              </a:buBlip>
            </a:pPr>
            <a:r>
              <a:rPr lang="it-IT" sz="1800" dirty="0">
                <a:solidFill>
                  <a:schemeClr val="tx2">
                    <a:lumMod val="75000"/>
                  </a:schemeClr>
                </a:solidFill>
                <a:latin typeface="Arial" panose="020B0604020202020204" pitchFamily="34" charset="0"/>
                <a:cs typeface="Arial" panose="020B0604020202020204" pitchFamily="34" charset="0"/>
              </a:rPr>
              <a:t>È aggiornato soltanto quando </a:t>
            </a:r>
            <a:r>
              <a:rPr lang="it-IT" sz="1600" dirty="0" err="1">
                <a:solidFill>
                  <a:schemeClr val="tx2">
                    <a:lumMod val="75000"/>
                  </a:schemeClr>
                </a:solidFill>
                <a:latin typeface="Monaco" pitchFamily="2" charset="77"/>
              </a:rPr>
              <a:t>enable</a:t>
            </a:r>
            <a:r>
              <a:rPr lang="it-IT" sz="1800" dirty="0">
                <a:solidFill>
                  <a:schemeClr val="tx2">
                    <a:lumMod val="75000"/>
                  </a:schemeClr>
                </a:solidFill>
                <a:latin typeface="Arial" panose="020B0604020202020204" pitchFamily="34" charset="0"/>
                <a:cs typeface="Arial" panose="020B0604020202020204" pitchFamily="34" charset="0"/>
              </a:rPr>
              <a:t> è uguale a 1</a:t>
            </a:r>
          </a:p>
          <a:p>
            <a:pPr lvl="1">
              <a:lnSpc>
                <a:spcPct val="130000"/>
              </a:lnSpc>
              <a:spcBef>
                <a:spcPts val="0"/>
              </a:spcBef>
              <a:spcAft>
                <a:spcPts val="600"/>
              </a:spcAft>
              <a:buSzPct val="80000"/>
              <a:buBlip>
                <a:blip r:embed="rId4"/>
              </a:buBlip>
            </a:pPr>
            <a:r>
              <a:rPr lang="it-IT" sz="1800" dirty="0">
                <a:solidFill>
                  <a:schemeClr val="tx2">
                    <a:lumMod val="75000"/>
                  </a:schemeClr>
                </a:solidFill>
                <a:latin typeface="Arial" panose="020B0604020202020204" pitchFamily="34" charset="0"/>
                <a:cs typeface="Arial" panose="020B0604020202020204" pitchFamily="34" charset="0"/>
              </a:rPr>
              <a:t>Negli altri casi rimane invariato</a:t>
            </a:r>
          </a:p>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Stiamo specificando un latch con segnale di </a:t>
            </a:r>
            <a:r>
              <a:rPr lang="it-IT" sz="1800" dirty="0" err="1">
                <a:solidFill>
                  <a:schemeClr val="tx2">
                    <a:lumMod val="75000"/>
                  </a:schemeClr>
                </a:solidFill>
                <a:latin typeface="Arial" panose="020B0604020202020204" pitchFamily="34" charset="0"/>
                <a:cs typeface="Arial" panose="020B0604020202020204" pitchFamily="34" charset="0"/>
              </a:rPr>
              <a:t>enable</a:t>
            </a:r>
            <a:r>
              <a:rPr lang="it-IT" sz="1800" dirty="0">
                <a:solidFill>
                  <a:schemeClr val="tx2">
                    <a:lumMod val="75000"/>
                  </a:schemeClr>
                </a:solidFill>
                <a:latin typeface="Arial" panose="020B0604020202020204" pitchFamily="34" charset="0"/>
                <a:cs typeface="Arial" panose="020B0604020202020204" pitchFamily="34" charset="0"/>
              </a:rPr>
              <a:t>!</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6" name="Rettangolo 5"/>
          <p:cNvSpPr/>
          <p:nvPr/>
        </p:nvSpPr>
        <p:spPr>
          <a:xfrm>
            <a:off x="1034799" y="3429000"/>
            <a:ext cx="5976838" cy="230832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esempio10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process(in1, enable)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enable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8" name="Freccia in giù 7"/>
          <p:cNvSpPr/>
          <p:nvPr/>
        </p:nvSpPr>
        <p:spPr>
          <a:xfrm rot="16200000">
            <a:off x="4473465" y="4472751"/>
            <a:ext cx="449943" cy="653143"/>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pic>
        <p:nvPicPr>
          <p:cNvPr id="10" name="Immagine 9">
            <a:extLst>
              <a:ext uri="{FF2B5EF4-FFF2-40B4-BE49-F238E27FC236}">
                <a16:creationId xmlns:a16="http://schemas.microsoft.com/office/drawing/2014/main" id="{9C3A17D0-9B7D-8048-A5A8-096FE01F2E30}"/>
              </a:ext>
            </a:extLst>
          </p:cNvPr>
          <p:cNvPicPr>
            <a:picLocks noChangeAspect="1"/>
          </p:cNvPicPr>
          <p:nvPr/>
        </p:nvPicPr>
        <p:blipFill>
          <a:blip r:embed="rId5"/>
          <a:stretch>
            <a:fillRect/>
          </a:stretch>
        </p:blipFill>
        <p:spPr>
          <a:xfrm>
            <a:off x="5294877" y="4051395"/>
            <a:ext cx="3690937" cy="2137441"/>
          </a:xfrm>
          <a:prstGeom prst="rect">
            <a:avLst/>
          </a:prstGeom>
        </p:spPr>
      </p:pic>
      <p:sp>
        <p:nvSpPr>
          <p:cNvPr id="11" name="Rettangolo arrotondato 6">
            <a:extLst>
              <a:ext uri="{FF2B5EF4-FFF2-40B4-BE49-F238E27FC236}">
                <a16:creationId xmlns:a16="http://schemas.microsoft.com/office/drawing/2014/main" id="{067FBC74-BCAE-9E41-B890-2B73D3F1EF6E}"/>
              </a:ext>
            </a:extLst>
          </p:cNvPr>
          <p:cNvSpPr/>
          <p:nvPr/>
        </p:nvSpPr>
        <p:spPr>
          <a:xfrm>
            <a:off x="1571829" y="4437112"/>
            <a:ext cx="2530167" cy="744816"/>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9074794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93E355-29C0-323B-6B56-9DD5C1BCBE59}"/>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11</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realizzare un flip-flop di tipo D con reset asincrono</a:t>
            </a:r>
          </a:p>
        </p:txBody>
      </p:sp>
      <p:pic>
        <p:nvPicPr>
          <p:cNvPr id="5" name="Immagine 4">
            <a:extLst>
              <a:ext uri="{FF2B5EF4-FFF2-40B4-BE49-F238E27FC236}">
                <a16:creationId xmlns:a16="http://schemas.microsoft.com/office/drawing/2014/main" id="{A6220F1D-D55D-6344-B98C-A9F23D14872E}"/>
              </a:ext>
            </a:extLst>
          </p:cNvPr>
          <p:cNvPicPr>
            <a:picLocks noChangeAspect="1"/>
          </p:cNvPicPr>
          <p:nvPr/>
        </p:nvPicPr>
        <p:blipFill>
          <a:blip r:embed="rId4"/>
          <a:stretch>
            <a:fillRect/>
          </a:stretch>
        </p:blipFill>
        <p:spPr>
          <a:xfrm>
            <a:off x="3060835" y="2522980"/>
            <a:ext cx="3784330" cy="2202164"/>
          </a:xfrm>
          <a:prstGeom prst="rect">
            <a:avLst/>
          </a:prstGeom>
        </p:spPr>
      </p:pic>
    </p:spTree>
    <p:extLst>
      <p:ext uri="{BB962C8B-B14F-4D97-AF65-F5344CB8AC3E}">
        <p14:creationId xmlns:p14="http://schemas.microsoft.com/office/powerpoint/2010/main" val="33705718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C064D4-69AB-19C0-37D8-851EE504227D}"/>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Flip-flop D</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Specifica di un flip-flop di tipo D con reset asincrono:</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4810787"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esempio11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esempio11;</a:t>
            </a:r>
          </a:p>
        </p:txBody>
      </p:sp>
      <p:sp>
        <p:nvSpPr>
          <p:cNvPr id="6" name="Rettangolo 5"/>
          <p:cNvSpPr/>
          <p:nvPr/>
        </p:nvSpPr>
        <p:spPr>
          <a:xfrm>
            <a:off x="5463766" y="2944103"/>
            <a:ext cx="4282289" cy="3293209"/>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of esempio11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clk'event</a:t>
            </a:r>
            <a:r>
              <a:rPr lang="en-US" sz="1600" b="1" dirty="0">
                <a:solidFill>
                  <a:schemeClr val="tx2">
                    <a:lumMod val="75000"/>
                  </a:schemeClr>
                </a:solidFill>
                <a:latin typeface="Monaco" panose="020B0500000000000000" pitchFamily="34" charset="0"/>
                <a:cs typeface="Courier New" panose="02070309020205020404" pitchFamily="49" charset="0"/>
              </a:rPr>
              <a:t> and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31096998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0D51F6-AD53-43E9-6C11-0873F56ED6EB}"/>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Flip-flop D</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Specifica di un flip-flop di tipo D con reset asincrono:</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marL="0" indent="0">
              <a:lnSpc>
                <a:spcPct val="130000"/>
              </a:lnSpc>
              <a:spcBef>
                <a:spcPts val="0"/>
              </a:spcBef>
              <a:spcAft>
                <a:spcPts val="600"/>
              </a:spcAft>
              <a:buSzPct val="200000"/>
              <a:buNone/>
            </a:pPr>
            <a:endParaRPr lang="it-IT" sz="2000" b="1" dirty="0">
              <a:solidFill>
                <a:schemeClr val="tx2">
                  <a:lumMod val="75000"/>
                </a:schemeClr>
              </a:solidFill>
              <a:latin typeface="Courier New" panose="02070309020205020404" pitchFamily="49" charset="0"/>
              <a:ea typeface="ＭＳ Ｐゴシック" charset="-128"/>
              <a:cs typeface="Courier New" panose="02070309020205020404" pitchFamily="49"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9" name="Segnaposto contenuto 2"/>
          <p:cNvSpPr txBox="1">
            <a:spLocks/>
          </p:cNvSpPr>
          <p:nvPr/>
        </p:nvSpPr>
        <p:spPr bwMode="auto">
          <a:xfrm>
            <a:off x="5219603" y="4236220"/>
            <a:ext cx="4555403" cy="21451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defTabSz="457200" eaLnBrk="1" latinLnBrk="0" hangingPunct="1">
              <a:spcBef>
                <a:spcPct val="20000"/>
              </a:spcBef>
              <a:buClr>
                <a:srgbClr val="003366"/>
              </a:buClr>
              <a:buFont typeface="Times" charset="0"/>
              <a:buChar char="•"/>
              <a:defRPr>
                <a:latin typeface="+mn-lt"/>
                <a:ea typeface="ＭＳ Ｐゴシック" charset="-128"/>
                <a:cs typeface="ＭＳ Ｐゴシック" charset="-128"/>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pPr>
              <a:buSzPct val="80000"/>
              <a:buBlip>
                <a:blip r:embed="rId4"/>
              </a:buBlip>
            </a:pPr>
            <a:r>
              <a:rPr lang="it-IT" sz="1800" dirty="0">
                <a:solidFill>
                  <a:schemeClr val="tx2">
                    <a:lumMod val="75000"/>
                  </a:schemeClr>
                </a:solidFill>
                <a:latin typeface="Arial" panose="020B0604020202020204" pitchFamily="34" charset="0"/>
                <a:ea typeface="ＭＳ Ｐゴシック"/>
                <a:cs typeface="Arial" panose="020B0604020202020204" pitchFamily="34" charset="0"/>
              </a:rPr>
              <a:t>Il termine </a:t>
            </a:r>
            <a:r>
              <a:rPr lang="it-IT" sz="1600" b="1" dirty="0">
                <a:solidFill>
                  <a:schemeClr val="tx2">
                    <a:lumMod val="75000"/>
                  </a:schemeClr>
                </a:solidFill>
                <a:latin typeface="Monaco"/>
                <a:ea typeface="ＭＳ Ｐゴシック"/>
                <a:cs typeface="Courier New"/>
              </a:rPr>
              <a:t>event</a:t>
            </a:r>
            <a:r>
              <a:rPr lang="it-IT" sz="1600" dirty="0">
                <a:solidFill>
                  <a:schemeClr val="tx2">
                    <a:lumMod val="75000"/>
                  </a:schemeClr>
                </a:solidFill>
                <a:latin typeface="Arial"/>
                <a:ea typeface="ＭＳ Ｐゴシック"/>
                <a:cs typeface="Arial"/>
              </a:rPr>
              <a:t> </a:t>
            </a:r>
            <a:r>
              <a:rPr lang="it-IT" sz="1800" dirty="0">
                <a:solidFill>
                  <a:schemeClr val="tx2">
                    <a:lumMod val="75000"/>
                  </a:schemeClr>
                </a:solidFill>
                <a:latin typeface="Arial"/>
                <a:ea typeface="ＭＳ Ｐゴシック"/>
                <a:cs typeface="Arial"/>
              </a:rPr>
              <a:t>indica se c’è stato un cambiamento nel segnale</a:t>
            </a:r>
          </a:p>
          <a:p>
            <a:pPr>
              <a:buSzPct val="80000"/>
              <a:buBlip>
                <a:blip r:embed="rId4"/>
              </a:buBlip>
            </a:pPr>
            <a:r>
              <a:rPr lang="it-IT" sz="1800" dirty="0">
                <a:solidFill>
                  <a:schemeClr val="tx2">
                    <a:lumMod val="75000"/>
                  </a:schemeClr>
                </a:solidFill>
                <a:latin typeface="Arial"/>
                <a:ea typeface="ＭＳ Ｐゴシック"/>
                <a:cs typeface="Arial"/>
              </a:rPr>
              <a:t>L’intera condizione indica se si è verificato un fronte di salita</a:t>
            </a:r>
          </a:p>
          <a:p>
            <a:pPr>
              <a:buSzPct val="80000"/>
              <a:buBlip>
                <a:blip r:embed="rId4"/>
              </a:buBlip>
            </a:pPr>
            <a:r>
              <a:rPr lang="it-IT" sz="1800" dirty="0">
                <a:solidFill>
                  <a:schemeClr val="tx2">
                    <a:lumMod val="75000"/>
                  </a:schemeClr>
                </a:solidFill>
                <a:latin typeface="Arial"/>
                <a:ea typeface="ＭＳ Ｐゴシック"/>
                <a:cs typeface="Arial"/>
              </a:rPr>
              <a:t>La condizione può essere sostituita con  l’equivalente </a:t>
            </a:r>
            <a:r>
              <a:rPr lang="it-IT" sz="1600" b="1" dirty="0" err="1">
                <a:solidFill>
                  <a:schemeClr val="tx2">
                    <a:lumMod val="75000"/>
                  </a:schemeClr>
                </a:solidFill>
                <a:latin typeface="Monaco"/>
                <a:ea typeface="ＭＳ Ｐゴシック"/>
                <a:cs typeface="Courier New"/>
              </a:rPr>
              <a:t>rising_edge</a:t>
            </a:r>
            <a:r>
              <a:rPr lang="it-IT" sz="1600" b="1" dirty="0">
                <a:solidFill>
                  <a:schemeClr val="tx2">
                    <a:lumMod val="75000"/>
                  </a:schemeClr>
                </a:solidFill>
                <a:latin typeface="Monaco"/>
                <a:ea typeface="ＭＳ Ｐゴシック"/>
                <a:cs typeface="Courier New"/>
              </a:rPr>
              <a:t>(</a:t>
            </a:r>
            <a:r>
              <a:rPr lang="it-IT" sz="1600" b="1" dirty="0" err="1">
                <a:solidFill>
                  <a:schemeClr val="tx2">
                    <a:lumMod val="75000"/>
                  </a:schemeClr>
                </a:solidFill>
                <a:latin typeface="Monaco"/>
                <a:ea typeface="ＭＳ Ｐゴシック"/>
                <a:cs typeface="Courier New"/>
              </a:rPr>
              <a:t>clk</a:t>
            </a:r>
            <a:r>
              <a:rPr lang="it-IT" sz="1600" b="1" dirty="0">
                <a:solidFill>
                  <a:schemeClr val="tx2">
                    <a:lumMod val="75000"/>
                  </a:schemeClr>
                </a:solidFill>
                <a:latin typeface="Monaco"/>
                <a:ea typeface="ＭＳ Ｐゴシック"/>
                <a:cs typeface="Courier New"/>
              </a:rPr>
              <a:t>)</a:t>
            </a:r>
          </a:p>
        </p:txBody>
      </p:sp>
      <p:sp>
        <p:nvSpPr>
          <p:cNvPr id="6" name="Rettangolo 5"/>
          <p:cNvSpPr/>
          <p:nvPr/>
        </p:nvSpPr>
        <p:spPr>
          <a:xfrm>
            <a:off x="1034799" y="1924090"/>
            <a:ext cx="4282289" cy="3293209"/>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of esempio11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clk'event</a:t>
            </a:r>
            <a:r>
              <a:rPr lang="en-US" sz="1600" b="1" dirty="0">
                <a:solidFill>
                  <a:schemeClr val="tx2">
                    <a:lumMod val="75000"/>
                  </a:schemeClr>
                </a:solidFill>
                <a:latin typeface="Monaco" panose="020B0500000000000000" pitchFamily="34" charset="0"/>
                <a:cs typeface="Courier New" panose="02070309020205020404" pitchFamily="49" charset="0"/>
              </a:rPr>
              <a:t> and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7" name="Rettangolo arrotondato 6"/>
          <p:cNvSpPr/>
          <p:nvPr/>
        </p:nvSpPr>
        <p:spPr>
          <a:xfrm>
            <a:off x="2286175" y="3648224"/>
            <a:ext cx="1217381" cy="54302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8" name="Connettore 2 7"/>
          <p:cNvCxnSpPr>
            <a:cxnSpLocks/>
            <a:stCxn id="7" idx="3"/>
          </p:cNvCxnSpPr>
          <p:nvPr/>
        </p:nvCxnSpPr>
        <p:spPr>
          <a:xfrm>
            <a:off x="3503556" y="3919736"/>
            <a:ext cx="1716048" cy="445368"/>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Rettangolo arrotondato 13"/>
          <p:cNvSpPr/>
          <p:nvPr/>
        </p:nvSpPr>
        <p:spPr>
          <a:xfrm>
            <a:off x="1907257" y="3144168"/>
            <a:ext cx="12960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5" name="Connettore 2 14"/>
          <p:cNvCxnSpPr>
            <a:cxnSpLocks/>
            <a:stCxn id="14" idx="3"/>
          </p:cNvCxnSpPr>
          <p:nvPr/>
        </p:nvCxnSpPr>
        <p:spPr>
          <a:xfrm>
            <a:off x="3203257" y="3288168"/>
            <a:ext cx="2016347" cy="140832"/>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Segnaposto contenuto 2"/>
          <p:cNvSpPr txBox="1">
            <a:spLocks/>
          </p:cNvSpPr>
          <p:nvPr/>
        </p:nvSpPr>
        <p:spPr bwMode="auto">
          <a:xfrm>
            <a:off x="5222133" y="3244281"/>
            <a:ext cx="4555403" cy="6167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rPr>
              <a:t>Specifica di un reset asincrono</a:t>
            </a:r>
          </a:p>
        </p:txBody>
      </p:sp>
      <p:sp>
        <p:nvSpPr>
          <p:cNvPr id="18" name="Rettangolo arrotondato 17"/>
          <p:cNvSpPr/>
          <p:nvPr/>
        </p:nvSpPr>
        <p:spPr>
          <a:xfrm>
            <a:off x="2207556" y="2670158"/>
            <a:ext cx="1296000"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9" name="Connettore 2 18"/>
          <p:cNvCxnSpPr>
            <a:cxnSpLocks/>
            <a:stCxn id="18" idx="3"/>
          </p:cNvCxnSpPr>
          <p:nvPr/>
        </p:nvCxnSpPr>
        <p:spPr>
          <a:xfrm flipV="1">
            <a:off x="3503556" y="2377559"/>
            <a:ext cx="1716048" cy="436599"/>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Segnaposto contenuto 2"/>
          <p:cNvSpPr txBox="1">
            <a:spLocks/>
          </p:cNvSpPr>
          <p:nvPr/>
        </p:nvSpPr>
        <p:spPr bwMode="auto">
          <a:xfrm>
            <a:off x="5219604" y="2152376"/>
            <a:ext cx="3914917" cy="11818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latin typeface="Arial"/>
                <a:ea typeface="ＭＳ Ｐゴシック"/>
                <a:cs typeface="Arial"/>
              </a:rPr>
              <a:t>Non è necessario specificare </a:t>
            </a:r>
            <a:r>
              <a:rPr lang="it-IT" sz="1600" b="1" dirty="0">
                <a:solidFill>
                  <a:schemeClr val="tx2">
                    <a:lumMod val="75000"/>
                  </a:schemeClr>
                </a:solidFill>
                <a:latin typeface="Monaco"/>
                <a:ea typeface="ＭＳ Ｐゴシック"/>
                <a:cs typeface="Courier New"/>
              </a:rPr>
              <a:t>in1</a:t>
            </a:r>
            <a:r>
              <a:rPr lang="it-IT" dirty="0">
                <a:solidFill>
                  <a:schemeClr val="tx2">
                    <a:lumMod val="75000"/>
                  </a:schemeClr>
                </a:solidFill>
                <a:latin typeface="Arial"/>
                <a:ea typeface="ＭＳ Ｐゴシック"/>
                <a:cs typeface="Arial"/>
              </a:rPr>
              <a:t> (lo stato si aggiorna soltanto quando cambiano </a:t>
            </a:r>
            <a:r>
              <a:rPr lang="it-IT" sz="1600" b="1" dirty="0" err="1">
                <a:solidFill>
                  <a:schemeClr val="tx2">
                    <a:lumMod val="75000"/>
                  </a:schemeClr>
                </a:solidFill>
                <a:latin typeface="Monaco"/>
                <a:ea typeface="ＭＳ Ｐゴシック"/>
                <a:cs typeface="Courier New"/>
              </a:rPr>
              <a:t>clk</a:t>
            </a:r>
            <a:r>
              <a:rPr lang="it-IT" dirty="0">
                <a:solidFill>
                  <a:schemeClr val="tx2">
                    <a:lumMod val="75000"/>
                  </a:schemeClr>
                </a:solidFill>
                <a:latin typeface="Arial"/>
                <a:ea typeface="ＭＳ Ｐゴシック"/>
                <a:cs typeface="Arial"/>
              </a:rPr>
              <a:t> e </a:t>
            </a:r>
            <a:r>
              <a:rPr lang="it-IT" sz="1600" b="1" dirty="0" err="1">
                <a:solidFill>
                  <a:schemeClr val="tx2">
                    <a:lumMod val="75000"/>
                  </a:schemeClr>
                </a:solidFill>
                <a:latin typeface="Monaco"/>
                <a:ea typeface="ＭＳ Ｐゴシック"/>
                <a:cs typeface="Courier New"/>
              </a:rPr>
              <a:t>rst</a:t>
            </a:r>
            <a:r>
              <a:rPr lang="it-IT" dirty="0">
                <a:solidFill>
                  <a:schemeClr val="tx2">
                    <a:lumMod val="75000"/>
                  </a:schemeClr>
                </a:solidFill>
                <a:latin typeface="Arial"/>
                <a:ea typeface="ＭＳ Ｐゴシック"/>
                <a:cs typeface="Arial"/>
              </a:rPr>
              <a:t>)</a:t>
            </a:r>
          </a:p>
        </p:txBody>
      </p:sp>
    </p:spTree>
    <p:extLst>
      <p:ext uri="{BB962C8B-B14F-4D97-AF65-F5344CB8AC3E}">
        <p14:creationId xmlns:p14="http://schemas.microsoft.com/office/powerpoint/2010/main" val="36056849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A67DB9-9C42-6BC1-EBC3-1D010237481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12</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Vogliamo realizzare un flip-flop di tipo D con reset sincrono</a:t>
            </a:r>
          </a:p>
        </p:txBody>
      </p:sp>
      <p:pic>
        <p:nvPicPr>
          <p:cNvPr id="5" name="Immagine 4">
            <a:extLst>
              <a:ext uri="{FF2B5EF4-FFF2-40B4-BE49-F238E27FC236}">
                <a16:creationId xmlns:a16="http://schemas.microsoft.com/office/drawing/2014/main" id="{BF41DDB8-74A2-5244-91B0-D8A735A8D9F8}"/>
              </a:ext>
            </a:extLst>
          </p:cNvPr>
          <p:cNvPicPr>
            <a:picLocks noChangeAspect="1"/>
          </p:cNvPicPr>
          <p:nvPr/>
        </p:nvPicPr>
        <p:blipFill>
          <a:blip r:embed="rId4"/>
          <a:stretch>
            <a:fillRect/>
          </a:stretch>
        </p:blipFill>
        <p:spPr>
          <a:xfrm>
            <a:off x="3060835" y="2522980"/>
            <a:ext cx="3784330" cy="2202164"/>
          </a:xfrm>
          <a:prstGeom prst="rect">
            <a:avLst/>
          </a:prstGeom>
        </p:spPr>
      </p:pic>
    </p:spTree>
    <p:extLst>
      <p:ext uri="{BB962C8B-B14F-4D97-AF65-F5344CB8AC3E}">
        <p14:creationId xmlns:p14="http://schemas.microsoft.com/office/powerpoint/2010/main" val="3092358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2E90ED-B463-3EF0-E8CF-3A4BBAD8C419}"/>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Flip-flop D</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Specifica di un flip-flop di tipo D con reset sincrono:</a:t>
            </a:r>
          </a:p>
          <a:p>
            <a:pPr marL="0" indent="0">
              <a:lnSpc>
                <a:spcPct val="130000"/>
              </a:lnSpc>
              <a:spcBef>
                <a:spcPts val="0"/>
              </a:spcBef>
              <a:spcAft>
                <a:spcPts val="600"/>
              </a:spcAft>
              <a:buSzPct val="200000"/>
              <a:buNone/>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5" name="Rettangolo 4"/>
          <p:cNvSpPr/>
          <p:nvPr/>
        </p:nvSpPr>
        <p:spPr>
          <a:xfrm>
            <a:off x="1035986" y="1919430"/>
            <a:ext cx="4819840"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esempio12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esempio12;</a:t>
            </a:r>
          </a:p>
        </p:txBody>
      </p:sp>
      <p:sp>
        <p:nvSpPr>
          <p:cNvPr id="8" name="Rettangolo 7">
            <a:extLst>
              <a:ext uri="{FF2B5EF4-FFF2-40B4-BE49-F238E27FC236}">
                <a16:creationId xmlns:a16="http://schemas.microsoft.com/office/drawing/2014/main" id="{776FDD68-36C8-2D43-8911-A340571C63F9}"/>
              </a:ext>
            </a:extLst>
          </p:cNvPr>
          <p:cNvSpPr/>
          <p:nvPr/>
        </p:nvSpPr>
        <p:spPr>
          <a:xfrm>
            <a:off x="5461668" y="2697882"/>
            <a:ext cx="4282289" cy="3539430"/>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of esempio12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10195835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2E90ED-B463-3EF0-E8CF-3A4BBAD8C419}"/>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Flip-flop D</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Specifica di un flip-flop di tipo D con reset sincrono:</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sp>
        <p:nvSpPr>
          <p:cNvPr id="5" name="Rettangolo 4"/>
          <p:cNvSpPr/>
          <p:nvPr/>
        </p:nvSpPr>
        <p:spPr>
          <a:xfrm>
            <a:off x="1035986" y="1919430"/>
            <a:ext cx="4819840"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esempio12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esempio12;</a:t>
            </a:r>
          </a:p>
        </p:txBody>
      </p:sp>
      <p:sp>
        <p:nvSpPr>
          <p:cNvPr id="8" name="Rettangolo 7">
            <a:extLst>
              <a:ext uri="{FF2B5EF4-FFF2-40B4-BE49-F238E27FC236}">
                <a16:creationId xmlns:a16="http://schemas.microsoft.com/office/drawing/2014/main" id="{776FDD68-36C8-2D43-8911-A340571C63F9}"/>
              </a:ext>
            </a:extLst>
          </p:cNvPr>
          <p:cNvSpPr/>
          <p:nvPr/>
        </p:nvSpPr>
        <p:spPr>
          <a:xfrm>
            <a:off x="5461668" y="2697882"/>
            <a:ext cx="4282289" cy="3539430"/>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of esempio12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6" name="Rettangolo arrotondato 6">
            <a:extLst>
              <a:ext uri="{FF2B5EF4-FFF2-40B4-BE49-F238E27FC236}">
                <a16:creationId xmlns:a16="http://schemas.microsoft.com/office/drawing/2014/main" id="{05DE613D-D934-20BD-F072-912B819C5DED}"/>
              </a:ext>
            </a:extLst>
          </p:cNvPr>
          <p:cNvSpPr/>
          <p:nvPr/>
        </p:nvSpPr>
        <p:spPr>
          <a:xfrm>
            <a:off x="6241506" y="4221088"/>
            <a:ext cx="2167878" cy="100811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onnettore 2 6">
            <a:extLst>
              <a:ext uri="{FF2B5EF4-FFF2-40B4-BE49-F238E27FC236}">
                <a16:creationId xmlns:a16="http://schemas.microsoft.com/office/drawing/2014/main" id="{7AD6E9AF-50DF-0C0B-A7FA-46CE7378D0F8}"/>
              </a:ext>
            </a:extLst>
          </p:cNvPr>
          <p:cNvCxnSpPr>
            <a:cxnSpLocks/>
            <a:endCxn id="6" idx="1"/>
          </p:cNvCxnSpPr>
          <p:nvPr/>
        </p:nvCxnSpPr>
        <p:spPr>
          <a:xfrm>
            <a:off x="4729338" y="4725144"/>
            <a:ext cx="1512168" cy="0"/>
          </a:xfrm>
          <a:prstGeom prst="straightConnector1">
            <a:avLst/>
          </a:prstGeom>
          <a:ln w="28575">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Segnaposto contenuto 2">
            <a:extLst>
              <a:ext uri="{FF2B5EF4-FFF2-40B4-BE49-F238E27FC236}">
                <a16:creationId xmlns:a16="http://schemas.microsoft.com/office/drawing/2014/main" id="{B9EA1868-7BC1-62B7-E2A3-B93963226123}"/>
              </a:ext>
            </a:extLst>
          </p:cNvPr>
          <p:cNvSpPr txBox="1">
            <a:spLocks/>
          </p:cNvSpPr>
          <p:nvPr/>
        </p:nvSpPr>
        <p:spPr bwMode="auto">
          <a:xfrm>
            <a:off x="1784648" y="4478635"/>
            <a:ext cx="2944690" cy="301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algn="r" eaLnBrk="1" hangingPunct="1">
              <a:buNone/>
            </a:pPr>
            <a:r>
              <a:rPr lang="it-IT" sz="1800" dirty="0">
                <a:solidFill>
                  <a:srgbClr val="17375E"/>
                </a:solidFill>
                <a:latin typeface="Arial" panose="020B0604020202020204" pitchFamily="34" charset="0"/>
                <a:ea typeface="+mn-ea"/>
                <a:cs typeface="Arial" panose="020B0604020202020204" pitchFamily="34" charset="0"/>
              </a:rPr>
              <a:t>Specifica del reset sincrono</a:t>
            </a:r>
          </a:p>
        </p:txBody>
      </p:sp>
    </p:spTree>
    <p:extLst>
      <p:ext uri="{BB962C8B-B14F-4D97-AF65-F5344CB8AC3E}">
        <p14:creationId xmlns:p14="http://schemas.microsoft.com/office/powerpoint/2010/main" val="6416634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A67DB9-9C42-6BC1-EBC3-1D010237481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13</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sz="1800" dirty="0">
                <a:latin typeface="Arial" panose="020B0604020202020204" pitchFamily="34" charset="0"/>
                <a:cs typeface="Arial" panose="020B0604020202020204" pitchFamily="34" charset="0"/>
              </a:rPr>
              <a:t>Vogliamo realizzare un </a:t>
            </a:r>
            <a:r>
              <a:rPr lang="it-IT" dirty="0"/>
              <a:t>un registro parallelo-parallelo ad 32 bit con reset asincrono</a:t>
            </a:r>
            <a:endParaRPr lang="it-IT" sz="1800" dirty="0">
              <a:latin typeface="Arial" panose="020B0604020202020204" pitchFamily="34" charset="0"/>
              <a:cs typeface="Arial" panose="020B0604020202020204" pitchFamily="34" charset="0"/>
            </a:endParaRPr>
          </a:p>
        </p:txBody>
      </p:sp>
      <p:pic>
        <p:nvPicPr>
          <p:cNvPr id="7" name="Immagine 6">
            <a:extLst>
              <a:ext uri="{FF2B5EF4-FFF2-40B4-BE49-F238E27FC236}">
                <a16:creationId xmlns:a16="http://schemas.microsoft.com/office/drawing/2014/main" id="{DD3DFD4C-CE23-D0B8-6D0B-C04A68BA45B2}"/>
              </a:ext>
            </a:extLst>
          </p:cNvPr>
          <p:cNvPicPr>
            <a:picLocks noChangeAspect="1"/>
          </p:cNvPicPr>
          <p:nvPr/>
        </p:nvPicPr>
        <p:blipFill>
          <a:blip r:embed="rId4"/>
          <a:stretch>
            <a:fillRect/>
          </a:stretch>
        </p:blipFill>
        <p:spPr>
          <a:xfrm>
            <a:off x="2966921" y="2485687"/>
            <a:ext cx="3972158" cy="2311465"/>
          </a:xfrm>
          <a:prstGeom prst="rect">
            <a:avLst/>
          </a:prstGeom>
        </p:spPr>
      </p:pic>
    </p:spTree>
    <p:extLst>
      <p:ext uri="{BB962C8B-B14F-4D97-AF65-F5344CB8AC3E}">
        <p14:creationId xmlns:p14="http://schemas.microsoft.com/office/powerpoint/2010/main" val="34686217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4C69BC-69E6-915C-F3B1-0D0B356F8268}"/>
              </a:ext>
            </a:extLst>
          </p:cNvPr>
          <p:cNvSpPr>
            <a:spLocks noGrp="1"/>
          </p:cNvSpPr>
          <p:nvPr>
            <p:ph type="title"/>
          </p:nvPr>
        </p:nvSpPr>
        <p:spPr/>
        <p:txBody>
          <a:bodyPr/>
          <a:lstStyle/>
          <a:p>
            <a:r>
              <a:rPr lang="it-IT" dirty="0"/>
              <a:t>Registro</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Specifica del registro:</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5986" y="1772816"/>
            <a:ext cx="6874977" cy="4524315"/>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esempio13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esempio13;</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esempio13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(others =&gt;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'1' and </a:t>
            </a:r>
            <a:r>
              <a:rPr lang="en-US" sz="1600" b="1" dirty="0" err="1">
                <a:solidFill>
                  <a:schemeClr val="tx2">
                    <a:lumMod val="75000"/>
                  </a:schemeClr>
                </a:solidFill>
                <a:latin typeface="Monaco" panose="020B0500000000000000" pitchFamily="34" charset="0"/>
                <a:cs typeface="Courier New" panose="02070309020205020404" pitchFamily="49" charset="0"/>
              </a:rPr>
              <a:t>clk'event</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30812640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4C69BC-69E6-915C-F3B1-0D0B356F8268}"/>
              </a:ext>
            </a:extLst>
          </p:cNvPr>
          <p:cNvSpPr>
            <a:spLocks noGrp="1"/>
          </p:cNvSpPr>
          <p:nvPr>
            <p:ph type="title"/>
          </p:nvPr>
        </p:nvSpPr>
        <p:spPr/>
        <p:txBody>
          <a:bodyPr/>
          <a:lstStyle/>
          <a:p>
            <a:r>
              <a:rPr lang="it-IT" dirty="0"/>
              <a:t>Registro</a:t>
            </a:r>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Specifica del registro:</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5986" y="1772816"/>
            <a:ext cx="6874977" cy="4524315"/>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esempio13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port(in1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(31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esempio13;</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esempio13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(others =&gt;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'1' and </a:t>
            </a:r>
            <a:r>
              <a:rPr lang="en-US" sz="1600" b="1" dirty="0" err="1">
                <a:solidFill>
                  <a:schemeClr val="tx2">
                    <a:lumMod val="75000"/>
                  </a:schemeClr>
                </a:solidFill>
                <a:latin typeface="Monaco" panose="020B0500000000000000" pitchFamily="34" charset="0"/>
                <a:cs typeface="Courier New" panose="02070309020205020404" pitchFamily="49" charset="0"/>
              </a:rPr>
              <a:t>clk'event</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6" name="Rettangolo arrotondato 6">
            <a:extLst>
              <a:ext uri="{FF2B5EF4-FFF2-40B4-BE49-F238E27FC236}">
                <a16:creationId xmlns:a16="http://schemas.microsoft.com/office/drawing/2014/main" id="{D06D5A50-164F-FF87-B7B3-EB40D6D9230B}"/>
              </a:ext>
            </a:extLst>
          </p:cNvPr>
          <p:cNvSpPr/>
          <p:nvPr/>
        </p:nvSpPr>
        <p:spPr>
          <a:xfrm>
            <a:off x="1874801" y="2060849"/>
            <a:ext cx="5011084" cy="76236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7" name="Connettore 2 6">
            <a:extLst>
              <a:ext uri="{FF2B5EF4-FFF2-40B4-BE49-F238E27FC236}">
                <a16:creationId xmlns:a16="http://schemas.microsoft.com/office/drawing/2014/main" id="{F26A65D5-37C7-EEFB-737B-1EE5CCABC9C6}"/>
              </a:ext>
            </a:extLst>
          </p:cNvPr>
          <p:cNvCxnSpPr>
            <a:cxnSpLocks/>
          </p:cNvCxnSpPr>
          <p:nvPr/>
        </p:nvCxnSpPr>
        <p:spPr>
          <a:xfrm>
            <a:off x="5571596" y="2823210"/>
            <a:ext cx="792088" cy="1211581"/>
          </a:xfrm>
          <a:prstGeom prst="straightConnector1">
            <a:avLst/>
          </a:prstGeom>
          <a:ln w="28575">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a:extLst>
              <a:ext uri="{FF2B5EF4-FFF2-40B4-BE49-F238E27FC236}">
                <a16:creationId xmlns:a16="http://schemas.microsoft.com/office/drawing/2014/main" id="{BF315A98-2901-755C-A7B5-EC7BBE9F139F}"/>
              </a:ext>
            </a:extLst>
          </p:cNvPr>
          <p:cNvSpPr txBox="1">
            <a:spLocks/>
          </p:cNvSpPr>
          <p:nvPr/>
        </p:nvSpPr>
        <p:spPr bwMode="auto">
          <a:xfrm>
            <a:off x="6363684" y="3909160"/>
            <a:ext cx="2952328" cy="11818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L’unica differenza rispetto al flip-flop è la dimensione delle porte e dei segnali</a:t>
            </a:r>
          </a:p>
        </p:txBody>
      </p:sp>
    </p:spTree>
    <p:extLst>
      <p:ext uri="{BB962C8B-B14F-4D97-AF65-F5344CB8AC3E}">
        <p14:creationId xmlns:p14="http://schemas.microsoft.com/office/powerpoint/2010/main" val="42512948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A67DB9-9C42-6BC1-EBC3-1D010237481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14</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sz="1800" dirty="0">
                <a:latin typeface="Arial" panose="020B0604020202020204" pitchFamily="34" charset="0"/>
                <a:cs typeface="Arial" panose="020B0604020202020204" pitchFamily="34" charset="0"/>
              </a:rPr>
              <a:t>Vogliamo realizzare </a:t>
            </a:r>
            <a:r>
              <a:rPr lang="it-IT" dirty="0"/>
              <a:t>il seguente circuito sequenziale</a:t>
            </a:r>
            <a:endParaRPr lang="it-IT" sz="1800" dirty="0">
              <a:latin typeface="Arial" panose="020B060402020202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25739252-086F-938D-EFBA-CF8EC810CE31}"/>
              </a:ext>
            </a:extLst>
          </p:cNvPr>
          <p:cNvPicPr>
            <a:picLocks noChangeAspect="1"/>
          </p:cNvPicPr>
          <p:nvPr/>
        </p:nvPicPr>
        <p:blipFill>
          <a:blip r:embed="rId4"/>
          <a:stretch>
            <a:fillRect/>
          </a:stretch>
        </p:blipFill>
        <p:spPr>
          <a:xfrm>
            <a:off x="2485989" y="2420888"/>
            <a:ext cx="4934021" cy="2905125"/>
          </a:xfrm>
          <a:prstGeom prst="rect">
            <a:avLst/>
          </a:prstGeom>
        </p:spPr>
      </p:pic>
    </p:spTree>
    <p:extLst>
      <p:ext uri="{BB962C8B-B14F-4D97-AF65-F5344CB8AC3E}">
        <p14:creationId xmlns:p14="http://schemas.microsoft.com/office/powerpoint/2010/main" val="5586982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di un circuito sequenziale</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Realizzazione del circuito di esempio 14:</a:t>
            </a:r>
          </a:p>
        </p:txBody>
      </p:sp>
      <p:sp>
        <p:nvSpPr>
          <p:cNvPr id="5" name="Rettangolo 4"/>
          <p:cNvSpPr/>
          <p:nvPr/>
        </p:nvSpPr>
        <p:spPr>
          <a:xfrm>
            <a:off x="1034799" y="1923468"/>
            <a:ext cx="4953000" cy="206210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out2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esempio14;</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p:txBody>
      </p:sp>
      <p:sp>
        <p:nvSpPr>
          <p:cNvPr id="6" name="Rettangolo 5"/>
          <p:cNvSpPr/>
          <p:nvPr/>
        </p:nvSpPr>
        <p:spPr>
          <a:xfrm>
            <a:off x="5457056" y="2708920"/>
            <a:ext cx="4320480" cy="3539430"/>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not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not in1 and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29243131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di un circuito sequenziale</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Realizzazione del circuito di esempio 14:</a:t>
            </a:r>
          </a:p>
        </p:txBody>
      </p:sp>
      <p:sp>
        <p:nvSpPr>
          <p:cNvPr id="5" name="Rettangolo 4"/>
          <p:cNvSpPr/>
          <p:nvPr/>
        </p:nvSpPr>
        <p:spPr>
          <a:xfrm>
            <a:off x="1034799" y="1923468"/>
            <a:ext cx="4953000" cy="206210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in2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out2 :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esempio14;</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p:txBody>
      </p:sp>
      <p:sp>
        <p:nvSpPr>
          <p:cNvPr id="6" name="Rettangolo 5"/>
          <p:cNvSpPr/>
          <p:nvPr/>
        </p:nvSpPr>
        <p:spPr>
          <a:xfrm>
            <a:off x="5457056" y="2708920"/>
            <a:ext cx="4320480" cy="3539430"/>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not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not in1 and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7" name="Rettangolo arrotondato 6">
            <a:extLst>
              <a:ext uri="{FF2B5EF4-FFF2-40B4-BE49-F238E27FC236}">
                <a16:creationId xmlns:a16="http://schemas.microsoft.com/office/drawing/2014/main" id="{C16DF8D1-2603-13A7-974B-051F60E5B520}"/>
              </a:ext>
            </a:extLst>
          </p:cNvPr>
          <p:cNvSpPr/>
          <p:nvPr/>
        </p:nvSpPr>
        <p:spPr>
          <a:xfrm>
            <a:off x="6205711" y="4953321"/>
            <a:ext cx="3060000" cy="46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8" name="Connettore 2 7">
            <a:extLst>
              <a:ext uri="{FF2B5EF4-FFF2-40B4-BE49-F238E27FC236}">
                <a16:creationId xmlns:a16="http://schemas.microsoft.com/office/drawing/2014/main" id="{98CC03A8-4D29-4003-E099-BF73D5FE8D60}"/>
              </a:ext>
            </a:extLst>
          </p:cNvPr>
          <p:cNvCxnSpPr>
            <a:endCxn id="7" idx="1"/>
          </p:cNvCxnSpPr>
          <p:nvPr/>
        </p:nvCxnSpPr>
        <p:spPr>
          <a:xfrm>
            <a:off x="4160912" y="4953321"/>
            <a:ext cx="2044799" cy="234000"/>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Segnaposto contenuto 2">
            <a:extLst>
              <a:ext uri="{FF2B5EF4-FFF2-40B4-BE49-F238E27FC236}">
                <a16:creationId xmlns:a16="http://schemas.microsoft.com/office/drawing/2014/main" id="{ED7EC3A8-D0D2-0533-92F1-EDE7061D3DFC}"/>
              </a:ext>
            </a:extLst>
          </p:cNvPr>
          <p:cNvSpPr txBox="1">
            <a:spLocks/>
          </p:cNvSpPr>
          <p:nvPr/>
        </p:nvSpPr>
        <p:spPr bwMode="auto">
          <a:xfrm>
            <a:off x="1325687" y="4479394"/>
            <a:ext cx="3843337" cy="11818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Espressioni combinatorie specificate all’interno della descrizione dei flip-flop</a:t>
            </a:r>
          </a:p>
        </p:txBody>
      </p:sp>
    </p:spTree>
    <p:extLst>
      <p:ext uri="{BB962C8B-B14F-4D97-AF65-F5344CB8AC3E}">
        <p14:creationId xmlns:p14="http://schemas.microsoft.com/office/powerpoint/2010/main" val="136732974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di un circuito sequenziale</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Realizzazione alternativa del circuito di esempio 14:</a:t>
            </a:r>
          </a:p>
        </p:txBody>
      </p:sp>
      <p:sp>
        <p:nvSpPr>
          <p:cNvPr id="5" name="Rettangolo 4"/>
          <p:cNvSpPr/>
          <p:nvPr/>
        </p:nvSpPr>
        <p:spPr>
          <a:xfrm>
            <a:off x="1034799" y="1856562"/>
            <a:ext cx="4953000"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tmp1;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tmp2;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tmp1 &lt;= not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tmp2 &lt;= not in1 and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Tree>
    <p:extLst>
      <p:ext uri="{BB962C8B-B14F-4D97-AF65-F5344CB8AC3E}">
        <p14:creationId xmlns:p14="http://schemas.microsoft.com/office/powerpoint/2010/main" val="39333618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di un circuito sequenziale</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Realizzazione alternativa del circuito di esempio 14:</a:t>
            </a:r>
          </a:p>
        </p:txBody>
      </p:sp>
      <p:sp>
        <p:nvSpPr>
          <p:cNvPr id="5" name="Rettangolo 4"/>
          <p:cNvSpPr/>
          <p:nvPr/>
        </p:nvSpPr>
        <p:spPr>
          <a:xfrm>
            <a:off x="1034799" y="1856562"/>
            <a:ext cx="4953000"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behavioral of esempio14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tmp1, tmp2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&lt;= tmp1;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out2 &lt;= tmp2;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	</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tmp1 &lt;= not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tmp2 &lt;= not in1 and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behavioral;</a:t>
            </a:r>
          </a:p>
        </p:txBody>
      </p:sp>
      <p:sp>
        <p:nvSpPr>
          <p:cNvPr id="6" name="Rettangolo arrotondato 7">
            <a:extLst>
              <a:ext uri="{FF2B5EF4-FFF2-40B4-BE49-F238E27FC236}">
                <a16:creationId xmlns:a16="http://schemas.microsoft.com/office/drawing/2014/main" id="{526970DC-6FC2-17F3-F393-EE42BB2319B5}"/>
              </a:ext>
            </a:extLst>
          </p:cNvPr>
          <p:cNvSpPr/>
          <p:nvPr/>
        </p:nvSpPr>
        <p:spPr>
          <a:xfrm>
            <a:off x="1280592" y="2646061"/>
            <a:ext cx="3698453" cy="3168000"/>
          </a:xfrm>
          <a:prstGeom prst="roundRect">
            <a:avLst>
              <a:gd name="adj" fmla="val 3773"/>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7" name="Segnaposto contenuto 2">
            <a:extLst>
              <a:ext uri="{FF2B5EF4-FFF2-40B4-BE49-F238E27FC236}">
                <a16:creationId xmlns:a16="http://schemas.microsoft.com/office/drawing/2014/main" id="{F3B83B56-A269-5FFB-B465-E3DD7F4D6755}"/>
              </a:ext>
            </a:extLst>
          </p:cNvPr>
          <p:cNvSpPr txBox="1">
            <a:spLocks/>
          </p:cNvSpPr>
          <p:nvPr/>
        </p:nvSpPr>
        <p:spPr bwMode="auto">
          <a:xfrm>
            <a:off x="5790183" y="2929840"/>
            <a:ext cx="3555305" cy="17351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2000" b="1">
                <a:latin typeface="Courier New" panose="02070309020205020404" pitchFamily="49" charset="0"/>
                <a:ea typeface="ＭＳ Ｐゴシック" charset="-128"/>
                <a:cs typeface="Courier New" panose="02070309020205020404" pitchFamily="49"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sz="1800" b="0" dirty="0">
                <a:solidFill>
                  <a:schemeClr val="tx2">
                    <a:lumMod val="75000"/>
                  </a:schemeClr>
                </a:solidFill>
                <a:latin typeface="Arial" panose="020B0604020202020204" pitchFamily="34" charset="0"/>
                <a:cs typeface="Arial" panose="020B0604020202020204" pitchFamily="34" charset="0"/>
              </a:rPr>
              <a:t>Notare bene che le due istruzioni </a:t>
            </a:r>
            <a:r>
              <a:rPr lang="it-IT" sz="1800" b="0" dirty="0" err="1">
                <a:solidFill>
                  <a:schemeClr val="tx2">
                    <a:lumMod val="75000"/>
                  </a:schemeClr>
                </a:solidFill>
                <a:latin typeface="Arial" panose="020B0604020202020204" pitchFamily="34" charset="0"/>
                <a:cs typeface="Arial" panose="020B0604020202020204" pitchFamily="34" charset="0"/>
              </a:rPr>
              <a:t>dataflow</a:t>
            </a:r>
            <a:r>
              <a:rPr lang="it-IT" sz="1800" b="0" dirty="0">
                <a:solidFill>
                  <a:schemeClr val="tx2">
                    <a:lumMod val="75000"/>
                  </a:schemeClr>
                </a:solidFill>
                <a:latin typeface="Arial" panose="020B0604020202020204" pitchFamily="34" charset="0"/>
                <a:cs typeface="Arial" panose="020B0604020202020204" pitchFamily="34" charset="0"/>
              </a:rPr>
              <a:t> ed </a:t>
            </a:r>
            <a:br>
              <a:rPr lang="it-IT" sz="1800" b="0" dirty="0">
                <a:solidFill>
                  <a:schemeClr val="tx2">
                    <a:lumMod val="75000"/>
                  </a:schemeClr>
                </a:solidFill>
                <a:latin typeface="Arial" panose="020B0604020202020204" pitchFamily="34" charset="0"/>
                <a:cs typeface="Arial" panose="020B0604020202020204" pitchFamily="34" charset="0"/>
              </a:rPr>
            </a:br>
            <a:r>
              <a:rPr lang="it-IT" sz="1800" b="0" dirty="0">
                <a:solidFill>
                  <a:schemeClr val="tx2">
                    <a:lumMod val="75000"/>
                  </a:schemeClr>
                </a:solidFill>
                <a:latin typeface="Arial" panose="020B0604020202020204" pitchFamily="34" charset="0"/>
                <a:cs typeface="Arial" panose="020B0604020202020204" pitchFamily="34" charset="0"/>
              </a:rPr>
              <a:t>il processo sono istruzioni concorrenti</a:t>
            </a:r>
          </a:p>
          <a:p>
            <a:r>
              <a:rPr lang="it-IT" sz="1800" b="0" dirty="0">
                <a:solidFill>
                  <a:schemeClr val="tx2">
                    <a:lumMod val="75000"/>
                  </a:schemeClr>
                </a:solidFill>
                <a:latin typeface="Arial" panose="020B0604020202020204" pitchFamily="34" charset="0"/>
                <a:cs typeface="Arial" panose="020B0604020202020204" pitchFamily="34" charset="0"/>
              </a:rPr>
              <a:t>L’ordine delle istruzioni </a:t>
            </a:r>
            <a:br>
              <a:rPr lang="it-IT" sz="1800" b="0" dirty="0">
                <a:solidFill>
                  <a:schemeClr val="tx2">
                    <a:lumMod val="75000"/>
                  </a:schemeClr>
                </a:solidFill>
                <a:latin typeface="Arial" panose="020B0604020202020204" pitchFamily="34" charset="0"/>
                <a:cs typeface="Arial" panose="020B0604020202020204" pitchFamily="34" charset="0"/>
              </a:rPr>
            </a:br>
            <a:r>
              <a:rPr lang="it-IT" sz="1800" b="0" dirty="0">
                <a:solidFill>
                  <a:schemeClr val="tx2">
                    <a:lumMod val="75000"/>
                  </a:schemeClr>
                </a:solidFill>
                <a:latin typeface="Arial" panose="020B0604020202020204" pitchFamily="34" charset="0"/>
                <a:cs typeface="Arial" panose="020B0604020202020204" pitchFamily="34" charset="0"/>
              </a:rPr>
              <a:t>è ininfluente</a:t>
            </a:r>
          </a:p>
        </p:txBody>
      </p:sp>
      <p:cxnSp>
        <p:nvCxnSpPr>
          <p:cNvPr id="8" name="Connettore 2 7">
            <a:extLst>
              <a:ext uri="{FF2B5EF4-FFF2-40B4-BE49-F238E27FC236}">
                <a16:creationId xmlns:a16="http://schemas.microsoft.com/office/drawing/2014/main" id="{E915622B-A344-D437-88BC-0615CC87C1BB}"/>
              </a:ext>
            </a:extLst>
          </p:cNvPr>
          <p:cNvCxnSpPr>
            <a:cxnSpLocks/>
          </p:cNvCxnSpPr>
          <p:nvPr/>
        </p:nvCxnSpPr>
        <p:spPr>
          <a:xfrm flipV="1">
            <a:off x="4979045" y="3145864"/>
            <a:ext cx="811138" cy="288032"/>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46009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07EA85-C793-079F-013B-9D668C1D680E}"/>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15</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Vogliamo specificare in VHDL una macchina a stati finiti (finite state machine - FSM) con un ingresso ed un’uscita ad un bit in grado di riconoscere la sequenza in ingresso 001. La macchina presenta un 1 in uscita per un ciclo di clock quando riconosce la sequenza, altrimenti 0</a:t>
            </a:r>
          </a:p>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Tabella degli stati della macchina:</a:t>
            </a:r>
          </a:p>
          <a:p>
            <a:pPr marL="0" indent="0">
              <a:lnSpc>
                <a:spcPct val="130000"/>
              </a:lnSpc>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p:txBody>
      </p:sp>
      <p:graphicFrame>
        <p:nvGraphicFramePr>
          <p:cNvPr id="6" name="Tabella 5"/>
          <p:cNvGraphicFramePr>
            <a:graphicFrameLocks noGrp="1"/>
          </p:cNvGraphicFramePr>
          <p:nvPr/>
        </p:nvGraphicFramePr>
        <p:xfrm>
          <a:off x="3131576" y="3717032"/>
          <a:ext cx="3642848" cy="1897100"/>
        </p:xfrm>
        <a:graphic>
          <a:graphicData uri="http://schemas.openxmlformats.org/drawingml/2006/table">
            <a:tbl>
              <a:tblPr firstRow="1" bandRow="1">
                <a:tableStyleId>{2D5ABB26-0587-4C30-8999-92F81FD0307C}</a:tableStyleId>
              </a:tblPr>
              <a:tblGrid>
                <a:gridCol w="910712">
                  <a:extLst>
                    <a:ext uri="{9D8B030D-6E8A-4147-A177-3AD203B41FA5}">
                      <a16:colId xmlns:a16="http://schemas.microsoft.com/office/drawing/2014/main" val="20000"/>
                    </a:ext>
                  </a:extLst>
                </a:gridCol>
                <a:gridCol w="910712">
                  <a:extLst>
                    <a:ext uri="{9D8B030D-6E8A-4147-A177-3AD203B41FA5}">
                      <a16:colId xmlns:a16="http://schemas.microsoft.com/office/drawing/2014/main" val="20001"/>
                    </a:ext>
                  </a:extLst>
                </a:gridCol>
                <a:gridCol w="910712">
                  <a:extLst>
                    <a:ext uri="{9D8B030D-6E8A-4147-A177-3AD203B41FA5}">
                      <a16:colId xmlns:a16="http://schemas.microsoft.com/office/drawing/2014/main" val="20002"/>
                    </a:ext>
                  </a:extLst>
                </a:gridCol>
                <a:gridCol w="910712">
                  <a:extLst>
                    <a:ext uri="{9D8B030D-6E8A-4147-A177-3AD203B41FA5}">
                      <a16:colId xmlns:a16="http://schemas.microsoft.com/office/drawing/2014/main" val="20003"/>
                    </a:ext>
                  </a:extLst>
                </a:gridCol>
              </a:tblGrid>
              <a:tr h="373094">
                <a:tc>
                  <a:txBody>
                    <a:bodyPr/>
                    <a:lstStyle/>
                    <a:p>
                      <a:pPr algn="ctr"/>
                      <a:endParaRPr lang="en-US" sz="2000" dirty="0">
                        <a:solidFill>
                          <a:schemeClr val="tx2">
                            <a:lumMod val="75000"/>
                          </a:schemeClr>
                        </a:solidFill>
                        <a:latin typeface="Arial"/>
                      </a:endParaRPr>
                    </a:p>
                  </a:txBody>
                  <a:tcPr marL="74618" marR="74618" marT="37310" marB="3731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0</a:t>
                      </a:r>
                    </a:p>
                  </a:txBody>
                  <a:tcPr marL="74618" marR="74618" marT="37310" marB="3731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1</a:t>
                      </a:r>
                    </a:p>
                  </a:txBody>
                  <a:tcPr marL="74618" marR="74618" marT="37310" marB="3731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U</a:t>
                      </a:r>
                    </a:p>
                  </a:txBody>
                  <a:tcPr marL="74618" marR="74618" marT="37310" marB="3731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3094">
                <a:tc>
                  <a:txBody>
                    <a:bodyPr/>
                    <a:lstStyle/>
                    <a:p>
                      <a:pPr algn="ctr"/>
                      <a:r>
                        <a:rPr lang="en-US" sz="2000" dirty="0">
                          <a:solidFill>
                            <a:schemeClr val="tx2">
                              <a:lumMod val="75000"/>
                            </a:schemeClr>
                          </a:solidFill>
                          <a:latin typeface="Arial"/>
                        </a:rPr>
                        <a:t>S0</a:t>
                      </a:r>
                    </a:p>
                  </a:txBody>
                  <a:tcPr marL="74618" marR="74618" marT="37310" marB="3731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S1</a:t>
                      </a:r>
                    </a:p>
                  </a:txBody>
                  <a:tcPr marL="74618" marR="74618" marT="37310" marB="3731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S0</a:t>
                      </a:r>
                    </a:p>
                  </a:txBody>
                  <a:tcPr marL="74618" marR="74618" marT="37310" marB="3731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0</a:t>
                      </a:r>
                    </a:p>
                  </a:txBody>
                  <a:tcPr marL="74618" marR="74618" marT="37310" marB="3731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3094">
                <a:tc>
                  <a:txBody>
                    <a:bodyPr/>
                    <a:lstStyle/>
                    <a:p>
                      <a:pPr algn="ctr"/>
                      <a:r>
                        <a:rPr lang="en-US" sz="2000" dirty="0">
                          <a:solidFill>
                            <a:schemeClr val="tx2">
                              <a:lumMod val="75000"/>
                            </a:schemeClr>
                          </a:solidFill>
                          <a:latin typeface="Arial"/>
                        </a:rPr>
                        <a:t>S1</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S2</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S0</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0</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3094">
                <a:tc>
                  <a:txBody>
                    <a:bodyPr/>
                    <a:lstStyle/>
                    <a:p>
                      <a:pPr algn="ctr"/>
                      <a:r>
                        <a:rPr lang="en-US" sz="2000" dirty="0">
                          <a:solidFill>
                            <a:schemeClr val="tx2">
                              <a:lumMod val="75000"/>
                            </a:schemeClr>
                          </a:solidFill>
                          <a:latin typeface="Arial"/>
                        </a:rPr>
                        <a:t>S2</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S2</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S3</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0</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3094">
                <a:tc>
                  <a:txBody>
                    <a:bodyPr/>
                    <a:lstStyle/>
                    <a:p>
                      <a:pPr algn="ctr"/>
                      <a:r>
                        <a:rPr lang="en-US" sz="2000" dirty="0">
                          <a:solidFill>
                            <a:schemeClr val="tx2">
                              <a:lumMod val="75000"/>
                            </a:schemeClr>
                          </a:solidFill>
                          <a:latin typeface="Arial"/>
                        </a:rPr>
                        <a:t>s3</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S1</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S0</a:t>
                      </a:r>
                    </a:p>
                  </a:txBody>
                  <a:tcPr marL="74618" marR="74618" marT="37310" marB="3731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latin typeface="Arial"/>
                        </a:rPr>
                        <a:t>1</a:t>
                      </a:r>
                    </a:p>
                  </a:txBody>
                  <a:tcPr marL="74618" marR="74618" marT="37310" marB="3731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753963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dell’interfaccia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entity</a:t>
            </a:r>
            <a:r>
              <a:rPr lang="it-IT" dirty="0">
                <a:latin typeface="Arial"/>
                <a:cs typeface="Arial"/>
              </a:rPr>
              <a:t> del circuito dell’esempio 15:</a:t>
            </a:r>
          </a:p>
        </p:txBody>
      </p:sp>
      <p:sp>
        <p:nvSpPr>
          <p:cNvPr id="5" name="Rettangolo 4"/>
          <p:cNvSpPr/>
          <p:nvPr/>
        </p:nvSpPr>
        <p:spPr>
          <a:xfrm>
            <a:off x="1034799" y="1923468"/>
            <a:ext cx="4953000" cy="206210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esempio15;</a:t>
            </a:r>
          </a:p>
        </p:txBody>
      </p:sp>
    </p:spTree>
    <p:extLst>
      <p:ext uri="{BB962C8B-B14F-4D97-AF65-F5344CB8AC3E}">
        <p14:creationId xmlns:p14="http://schemas.microsoft.com/office/powerpoint/2010/main" val="6570155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15:</a:t>
            </a:r>
          </a:p>
        </p:txBody>
      </p:sp>
      <p:sp>
        <p:nvSpPr>
          <p:cNvPr id="5" name="Rettangolo 4"/>
          <p:cNvSpPr/>
          <p:nvPr/>
        </p:nvSpPr>
        <p:spPr>
          <a:xfrm>
            <a:off x="1034798" y="1923468"/>
            <a:ext cx="6014183" cy="3293209"/>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FSM of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type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 is (S0, S1, S2, S3);</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state_reg</a:t>
            </a:r>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385196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15:</a:t>
            </a:r>
          </a:p>
        </p:txBody>
      </p:sp>
      <p:sp>
        <p:nvSpPr>
          <p:cNvPr id="5" name="Rettangolo 4"/>
          <p:cNvSpPr/>
          <p:nvPr/>
        </p:nvSpPr>
        <p:spPr>
          <a:xfrm>
            <a:off x="1034798" y="1923468"/>
            <a:ext cx="6014183" cy="3293209"/>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FSM of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type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 is (S0, S1, S2, S3);</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state_reg</a:t>
            </a:r>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Rettangolo arrotondato 5">
            <a:extLst>
              <a:ext uri="{FF2B5EF4-FFF2-40B4-BE49-F238E27FC236}">
                <a16:creationId xmlns:a16="http://schemas.microsoft.com/office/drawing/2014/main" id="{3335565E-ED3C-CCCC-E684-38A8DB4D50E2}"/>
              </a:ext>
            </a:extLst>
          </p:cNvPr>
          <p:cNvSpPr/>
          <p:nvPr/>
        </p:nvSpPr>
        <p:spPr>
          <a:xfrm>
            <a:off x="1356792" y="2183251"/>
            <a:ext cx="4454542"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7" name="Connettore 2 6">
            <a:extLst>
              <a:ext uri="{FF2B5EF4-FFF2-40B4-BE49-F238E27FC236}">
                <a16:creationId xmlns:a16="http://schemas.microsoft.com/office/drawing/2014/main" id="{07051C62-F13A-F805-6142-3435825D7582}"/>
              </a:ext>
            </a:extLst>
          </p:cNvPr>
          <p:cNvCxnSpPr>
            <a:cxnSpLocks/>
          </p:cNvCxnSpPr>
          <p:nvPr/>
        </p:nvCxnSpPr>
        <p:spPr>
          <a:xfrm flipV="1">
            <a:off x="5811334" y="1394383"/>
            <a:ext cx="1026611" cy="932868"/>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Segnaposto contenuto 2">
            <a:extLst>
              <a:ext uri="{FF2B5EF4-FFF2-40B4-BE49-F238E27FC236}">
                <a16:creationId xmlns:a16="http://schemas.microsoft.com/office/drawing/2014/main" id="{F7522B61-C1F0-C1DA-0F7A-843E965B8C04}"/>
              </a:ext>
            </a:extLst>
          </p:cNvPr>
          <p:cNvSpPr txBox="1">
            <a:spLocks/>
          </p:cNvSpPr>
          <p:nvPr/>
        </p:nvSpPr>
        <p:spPr bwMode="auto">
          <a:xfrm>
            <a:off x="6837945" y="1096936"/>
            <a:ext cx="2740778"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Definizione di un tipo enumerativo per rappresentare l’elenco degli stati della macchina</a:t>
            </a:r>
          </a:p>
        </p:txBody>
      </p:sp>
      <p:sp>
        <p:nvSpPr>
          <p:cNvPr id="11" name="Rettangolo arrotondato 5">
            <a:extLst>
              <a:ext uri="{FF2B5EF4-FFF2-40B4-BE49-F238E27FC236}">
                <a16:creationId xmlns:a16="http://schemas.microsoft.com/office/drawing/2014/main" id="{694BB751-2352-73C7-BEE3-A2B6CC0F0072}"/>
              </a:ext>
            </a:extLst>
          </p:cNvPr>
          <p:cNvSpPr/>
          <p:nvPr/>
        </p:nvSpPr>
        <p:spPr>
          <a:xfrm>
            <a:off x="1296145" y="2455613"/>
            <a:ext cx="5616624" cy="288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2" name="Segnaposto contenuto 2">
            <a:extLst>
              <a:ext uri="{FF2B5EF4-FFF2-40B4-BE49-F238E27FC236}">
                <a16:creationId xmlns:a16="http://schemas.microsoft.com/office/drawing/2014/main" id="{5AF7C1DD-8DFC-A4C2-7794-E3F2BBB01105}"/>
              </a:ext>
            </a:extLst>
          </p:cNvPr>
          <p:cNvSpPr txBox="1">
            <a:spLocks/>
          </p:cNvSpPr>
          <p:nvPr/>
        </p:nvSpPr>
        <p:spPr bwMode="auto">
          <a:xfrm>
            <a:off x="6337176" y="3056542"/>
            <a:ext cx="3008312"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Segnali che </a:t>
            </a:r>
            <a:br>
              <a:rPr lang="it-IT" sz="1800" b="0" kern="0" dirty="0">
                <a:solidFill>
                  <a:schemeClr val="tx2">
                    <a:lumMod val="75000"/>
                  </a:schemeClr>
                </a:solidFill>
                <a:latin typeface="Arial" panose="020B0604020202020204" pitchFamily="34" charset="0"/>
                <a:cs typeface="Arial" panose="020B0604020202020204" pitchFamily="34" charset="0"/>
              </a:rPr>
            </a:br>
            <a:r>
              <a:rPr lang="it-IT" sz="1800" b="0" kern="0" dirty="0">
                <a:solidFill>
                  <a:schemeClr val="tx2">
                    <a:lumMod val="75000"/>
                  </a:schemeClr>
                </a:solidFill>
                <a:latin typeface="Arial" panose="020B0604020202020204" pitchFamily="34" charset="0"/>
                <a:cs typeface="Arial" panose="020B0604020202020204" pitchFamily="34" charset="0"/>
              </a:rPr>
              <a:t>rappresentano </a:t>
            </a:r>
            <a:br>
              <a:rPr lang="it-IT" sz="1800" b="0" kern="0" dirty="0">
                <a:solidFill>
                  <a:schemeClr val="tx2">
                    <a:lumMod val="75000"/>
                  </a:schemeClr>
                </a:solidFill>
                <a:latin typeface="Arial" panose="020B0604020202020204" pitchFamily="34" charset="0"/>
                <a:cs typeface="Arial" panose="020B0604020202020204" pitchFamily="34" charset="0"/>
              </a:rPr>
            </a:br>
            <a:r>
              <a:rPr lang="it-IT" sz="1800" b="0" kern="0" dirty="0">
                <a:solidFill>
                  <a:schemeClr val="tx2">
                    <a:lumMod val="75000"/>
                  </a:schemeClr>
                </a:solidFill>
                <a:latin typeface="Arial" panose="020B0604020202020204" pitchFamily="34" charset="0"/>
                <a:cs typeface="Arial" panose="020B0604020202020204" pitchFamily="34" charset="0"/>
              </a:rPr>
              <a:t>lo stato presente </a:t>
            </a:r>
            <a:br>
              <a:rPr lang="it-IT" sz="1800" b="0" kern="0" dirty="0">
                <a:solidFill>
                  <a:schemeClr val="tx2">
                    <a:lumMod val="75000"/>
                  </a:schemeClr>
                </a:solidFill>
                <a:latin typeface="Arial" panose="020B0604020202020204" pitchFamily="34" charset="0"/>
                <a:cs typeface="Arial" panose="020B0604020202020204" pitchFamily="34" charset="0"/>
              </a:rPr>
            </a:br>
            <a:r>
              <a:rPr lang="it-IT" sz="1800" b="0" kern="0" dirty="0">
                <a:solidFill>
                  <a:schemeClr val="tx2">
                    <a:lumMod val="75000"/>
                  </a:schemeClr>
                </a:solidFill>
                <a:latin typeface="Arial" panose="020B0604020202020204" pitchFamily="34" charset="0"/>
                <a:cs typeface="Arial" panose="020B0604020202020204" pitchFamily="34" charset="0"/>
              </a:rPr>
              <a:t>e lo stato prossimo</a:t>
            </a:r>
          </a:p>
        </p:txBody>
      </p:sp>
      <p:cxnSp>
        <p:nvCxnSpPr>
          <p:cNvPr id="13" name="Connettore 2 12">
            <a:extLst>
              <a:ext uri="{FF2B5EF4-FFF2-40B4-BE49-F238E27FC236}">
                <a16:creationId xmlns:a16="http://schemas.microsoft.com/office/drawing/2014/main" id="{9A993C09-4A7E-DE55-E2F3-C71CC0530F8D}"/>
              </a:ext>
            </a:extLst>
          </p:cNvPr>
          <p:cNvCxnSpPr>
            <a:cxnSpLocks/>
          </p:cNvCxnSpPr>
          <p:nvPr/>
        </p:nvCxnSpPr>
        <p:spPr>
          <a:xfrm>
            <a:off x="5683170" y="2743613"/>
            <a:ext cx="654006" cy="541371"/>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92360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15:</a:t>
            </a:r>
          </a:p>
        </p:txBody>
      </p:sp>
      <p:sp>
        <p:nvSpPr>
          <p:cNvPr id="5" name="Rettangolo 4"/>
          <p:cNvSpPr/>
          <p:nvPr/>
        </p:nvSpPr>
        <p:spPr>
          <a:xfrm>
            <a:off x="1034798" y="1923468"/>
            <a:ext cx="6006433" cy="3293209"/>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FSM of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type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 is (S0, S1, S2, S3);</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state_type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state_reg</a:t>
            </a:r>
            <a:r>
              <a:rPr lang="en-US" sz="1600" b="1" dirty="0">
                <a:solidFill>
                  <a:schemeClr val="tx2">
                    <a:lumMod val="75000"/>
                  </a:schemeClr>
                </a:solidFill>
                <a:latin typeface="Monaco" panose="020B0500000000000000" pitchFamily="34" charset="0"/>
                <a:cs typeface="Courier New" panose="02070309020205020404" pitchFamily="49" charset="0"/>
              </a:rPr>
              <a:t>: process(</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elsif</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rising_edge</a:t>
            </a:r>
            <a:r>
              <a:rPr lang="en-US" sz="1600" b="1" dirty="0">
                <a:solidFill>
                  <a:schemeClr val="tx2">
                    <a:lumMod val="75000"/>
                  </a:schemeClr>
                </a:solidFill>
                <a:latin typeface="Monaco" panose="020B0500000000000000" pitchFamily="34" charset="0"/>
                <a:cs typeface="Courier New" panose="02070309020205020404" pitchFamily="49" charset="0"/>
              </a:rPr>
              <a:t>(</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&lt;=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16" name="Rettangolo arrotondato 9">
            <a:extLst>
              <a:ext uri="{FF2B5EF4-FFF2-40B4-BE49-F238E27FC236}">
                <a16:creationId xmlns:a16="http://schemas.microsoft.com/office/drawing/2014/main" id="{81DA6CF6-7EB6-89BA-2BCC-2E223EC49FE0}"/>
              </a:ext>
            </a:extLst>
          </p:cNvPr>
          <p:cNvSpPr/>
          <p:nvPr/>
        </p:nvSpPr>
        <p:spPr>
          <a:xfrm>
            <a:off x="1296144" y="3170269"/>
            <a:ext cx="4032447" cy="2016224"/>
          </a:xfrm>
          <a:prstGeom prst="roundRect">
            <a:avLst>
              <a:gd name="adj" fmla="val 5018"/>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7" name="Segnaposto contenuto 2">
            <a:extLst>
              <a:ext uri="{FF2B5EF4-FFF2-40B4-BE49-F238E27FC236}">
                <a16:creationId xmlns:a16="http://schemas.microsoft.com/office/drawing/2014/main" id="{3E68C1F8-BBAE-2E4F-AE69-4A4CF61A453F}"/>
              </a:ext>
            </a:extLst>
          </p:cNvPr>
          <p:cNvSpPr txBox="1">
            <a:spLocks/>
          </p:cNvSpPr>
          <p:nvPr/>
        </p:nvSpPr>
        <p:spPr bwMode="auto">
          <a:xfrm>
            <a:off x="6337176" y="5246083"/>
            <a:ext cx="2473771"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Elementi di memoria della macchina a stati</a:t>
            </a:r>
          </a:p>
        </p:txBody>
      </p:sp>
      <p:cxnSp>
        <p:nvCxnSpPr>
          <p:cNvPr id="18" name="Connettore 2 17">
            <a:extLst>
              <a:ext uri="{FF2B5EF4-FFF2-40B4-BE49-F238E27FC236}">
                <a16:creationId xmlns:a16="http://schemas.microsoft.com/office/drawing/2014/main" id="{618906FC-42E9-100D-E1E1-7CF0DD3AB20F}"/>
              </a:ext>
            </a:extLst>
          </p:cNvPr>
          <p:cNvCxnSpPr>
            <a:cxnSpLocks/>
            <a:stCxn id="16" idx="3"/>
          </p:cNvCxnSpPr>
          <p:nvPr/>
        </p:nvCxnSpPr>
        <p:spPr>
          <a:xfrm>
            <a:off x="5328591" y="4178381"/>
            <a:ext cx="1008585" cy="1236554"/>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96350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15 (seconda parte):</a:t>
            </a:r>
          </a:p>
          <a:p>
            <a:pPr>
              <a:lnSpc>
                <a:spcPct val="130000"/>
              </a:lnSpc>
              <a:spcBef>
                <a:spcPts val="0"/>
              </a:spcBef>
              <a:buSzPct val="200000"/>
              <a:buBlip>
                <a:blip r:embed="rId3"/>
              </a:buBlip>
            </a:pPr>
            <a:endParaRPr lang="it-IT" dirty="0"/>
          </a:p>
          <a:p>
            <a:pPr>
              <a:lnSpc>
                <a:spcPct val="130000"/>
              </a:lnSpc>
              <a:spcBef>
                <a:spcPts val="0"/>
              </a:spcBef>
              <a:buSzPct val="200000"/>
              <a:buBlip>
                <a:blip r:embed="rId3"/>
              </a:buBlip>
            </a:pPr>
            <a:endParaRPr lang="it-IT" dirty="0">
              <a:latin typeface="Arial"/>
              <a:cs typeface="Arial"/>
            </a:endParaRPr>
          </a:p>
        </p:txBody>
      </p:sp>
      <p:sp>
        <p:nvSpPr>
          <p:cNvPr id="5" name="Rettangolo 4"/>
          <p:cNvSpPr/>
          <p:nvPr/>
        </p:nvSpPr>
        <p:spPr>
          <a:xfrm>
            <a:off x="1034798" y="1923468"/>
            <a:ext cx="6006433"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lambda: process(</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case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S0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='0'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S1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='0'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p:txBody>
      </p:sp>
      <p:sp>
        <p:nvSpPr>
          <p:cNvPr id="11" name="Rettangolo 10">
            <a:extLst>
              <a:ext uri="{FF2B5EF4-FFF2-40B4-BE49-F238E27FC236}">
                <a16:creationId xmlns:a16="http://schemas.microsoft.com/office/drawing/2014/main" id="{975E50E4-085B-AFC1-D449-47BE7CE1EE7F}"/>
              </a:ext>
            </a:extLst>
          </p:cNvPr>
          <p:cNvSpPr/>
          <p:nvPr/>
        </p:nvSpPr>
        <p:spPr>
          <a:xfrm>
            <a:off x="5745088" y="2523668"/>
            <a:ext cx="4748451" cy="378565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S2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='0'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S3;</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S3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if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='1' then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next_state</a:t>
            </a:r>
            <a:r>
              <a:rPr lang="en-US" sz="16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case;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12" name="Segnaposto contenuto 2">
            <a:extLst>
              <a:ext uri="{FF2B5EF4-FFF2-40B4-BE49-F238E27FC236}">
                <a16:creationId xmlns:a16="http://schemas.microsoft.com/office/drawing/2014/main" id="{06C105C3-7AB5-EEF3-8F67-A8B453E413C9}"/>
              </a:ext>
            </a:extLst>
          </p:cNvPr>
          <p:cNvSpPr txBox="1">
            <a:spLocks/>
          </p:cNvSpPr>
          <p:nvPr/>
        </p:nvSpPr>
        <p:spPr bwMode="auto">
          <a:xfrm>
            <a:off x="6465168" y="1844824"/>
            <a:ext cx="2626937" cy="618153"/>
          </a:xfrm>
          <a:prstGeom prst="rect">
            <a:avLst/>
          </a:prstGeom>
          <a:noFill/>
          <a:ln w="28575">
            <a:solidFill>
              <a:schemeClr val="accent6"/>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Specifica della funzione</a:t>
            </a:r>
            <a:br>
              <a:rPr lang="it-IT" sz="1800" b="0" kern="0" dirty="0">
                <a:solidFill>
                  <a:schemeClr val="tx2">
                    <a:lumMod val="75000"/>
                  </a:schemeClr>
                </a:solidFill>
                <a:latin typeface="Arial" panose="020B0604020202020204" pitchFamily="34" charset="0"/>
                <a:cs typeface="Arial" panose="020B0604020202020204" pitchFamily="34" charset="0"/>
              </a:rPr>
            </a:br>
            <a:r>
              <a:rPr lang="it-IT" sz="1800" b="0" kern="0" dirty="0">
                <a:solidFill>
                  <a:schemeClr val="tx2">
                    <a:lumMod val="75000"/>
                  </a:schemeClr>
                </a:solidFill>
                <a:latin typeface="Arial" panose="020B0604020202020204" pitchFamily="34" charset="0"/>
                <a:cs typeface="Arial" panose="020B0604020202020204" pitchFamily="34" charset="0"/>
              </a:rPr>
              <a:t>di stato prossimo</a:t>
            </a:r>
          </a:p>
        </p:txBody>
      </p:sp>
    </p:spTree>
    <p:extLst>
      <p:ext uri="{BB962C8B-B14F-4D97-AF65-F5344CB8AC3E}">
        <p14:creationId xmlns:p14="http://schemas.microsoft.com/office/powerpoint/2010/main" val="41225309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15 (seconda parte):</a:t>
            </a:r>
          </a:p>
          <a:p>
            <a:pPr>
              <a:lnSpc>
                <a:spcPct val="130000"/>
              </a:lnSpc>
              <a:spcBef>
                <a:spcPts val="0"/>
              </a:spcBef>
              <a:buSzPct val="200000"/>
              <a:buBlip>
                <a:blip r:embed="rId3"/>
              </a:buBlip>
            </a:pPr>
            <a:endParaRPr lang="it-IT" dirty="0"/>
          </a:p>
          <a:p>
            <a:pPr>
              <a:lnSpc>
                <a:spcPct val="130000"/>
              </a:lnSpc>
              <a:spcBef>
                <a:spcPts val="0"/>
              </a:spcBef>
              <a:buSzPct val="200000"/>
              <a:buBlip>
                <a:blip r:embed="rId3"/>
              </a:buBlip>
            </a:pPr>
            <a:endParaRPr lang="it-IT" dirty="0">
              <a:latin typeface="Arial"/>
              <a:cs typeface="Arial"/>
            </a:endParaRPr>
          </a:p>
        </p:txBody>
      </p:sp>
      <p:sp>
        <p:nvSpPr>
          <p:cNvPr id="5" name="Rettangolo 4"/>
          <p:cNvSpPr/>
          <p:nvPr/>
        </p:nvSpPr>
        <p:spPr>
          <a:xfrm>
            <a:off x="1034798" y="1923468"/>
            <a:ext cx="6006433" cy="403187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delta: process(</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case </a:t>
            </a:r>
            <a:r>
              <a:rPr lang="en-US" sz="1600" b="1" dirty="0" err="1">
                <a:solidFill>
                  <a:schemeClr val="tx2">
                    <a:lumMod val="75000"/>
                  </a:schemeClr>
                </a:solidFill>
                <a:latin typeface="Monaco" panose="020B0500000000000000" pitchFamily="34" charset="0"/>
                <a:cs typeface="Courier New" panose="02070309020205020404" pitchFamily="49" charset="0"/>
              </a:rPr>
              <a:t>current_state</a:t>
            </a:r>
            <a:r>
              <a:rPr lang="en-US" sz="1600" b="1" dirty="0">
                <a:solidFill>
                  <a:schemeClr val="tx2">
                    <a:lumMod val="75000"/>
                  </a:schemeClr>
                </a:solidFill>
                <a:latin typeface="Monaco" panose="020B0500000000000000" pitchFamily="34" charset="0"/>
                <a:cs typeface="Courier New" panose="02070309020205020404" pitchFamily="49" charset="0"/>
              </a:rPr>
              <a:t>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S0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S1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S2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when S3 =&gt;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&lt;= '1';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case;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FSM;</a:t>
            </a:r>
          </a:p>
        </p:txBody>
      </p:sp>
      <p:sp>
        <p:nvSpPr>
          <p:cNvPr id="12" name="Segnaposto contenuto 2">
            <a:extLst>
              <a:ext uri="{FF2B5EF4-FFF2-40B4-BE49-F238E27FC236}">
                <a16:creationId xmlns:a16="http://schemas.microsoft.com/office/drawing/2014/main" id="{06C105C3-7AB5-EEF3-8F67-A8B453E413C9}"/>
              </a:ext>
            </a:extLst>
          </p:cNvPr>
          <p:cNvSpPr txBox="1">
            <a:spLocks/>
          </p:cNvSpPr>
          <p:nvPr/>
        </p:nvSpPr>
        <p:spPr bwMode="auto">
          <a:xfrm>
            <a:off x="6465168" y="1844824"/>
            <a:ext cx="2626937" cy="618153"/>
          </a:xfrm>
          <a:prstGeom prst="rect">
            <a:avLst/>
          </a:prstGeom>
          <a:noFill/>
          <a:ln w="28575">
            <a:solidFill>
              <a:schemeClr val="accent6"/>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kern="0" dirty="0">
                <a:solidFill>
                  <a:schemeClr val="tx2">
                    <a:lumMod val="75000"/>
                  </a:schemeClr>
                </a:solidFill>
                <a:latin typeface="Arial" panose="020B0604020202020204" pitchFamily="34" charset="0"/>
                <a:cs typeface="Arial" panose="020B0604020202020204" pitchFamily="34" charset="0"/>
              </a:rPr>
              <a:t>Specifica della funzione</a:t>
            </a:r>
            <a:br>
              <a:rPr lang="it-IT" sz="1800" kern="0" dirty="0">
                <a:solidFill>
                  <a:schemeClr val="tx2">
                    <a:lumMod val="75000"/>
                  </a:schemeClr>
                </a:solidFill>
                <a:latin typeface="Arial" panose="020B0604020202020204" pitchFamily="34" charset="0"/>
                <a:cs typeface="Arial" panose="020B0604020202020204" pitchFamily="34" charset="0"/>
              </a:rPr>
            </a:br>
            <a:r>
              <a:rPr lang="it-IT" sz="1800" kern="0" dirty="0">
                <a:solidFill>
                  <a:schemeClr val="tx2">
                    <a:lumMod val="75000"/>
                  </a:schemeClr>
                </a:solidFill>
                <a:latin typeface="Arial" panose="020B0604020202020204" pitchFamily="34" charset="0"/>
                <a:cs typeface="Arial" panose="020B0604020202020204" pitchFamily="34" charset="0"/>
              </a:rPr>
              <a:t>di uscita</a:t>
            </a:r>
          </a:p>
        </p:txBody>
      </p:sp>
    </p:spTree>
    <p:extLst>
      <p:ext uri="{BB962C8B-B14F-4D97-AF65-F5344CB8AC3E}">
        <p14:creationId xmlns:p14="http://schemas.microsoft.com/office/powerpoint/2010/main" val="41384072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ED0B5E-BD9D-F580-E02F-0D60E7537206}"/>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xfrm>
            <a:off x="681038" y="1467124"/>
            <a:ext cx="8543925" cy="4770188"/>
          </a:xfrm>
          <a:prstGeom prst="rect">
            <a:avLst/>
          </a:prstGeom>
        </p:spPr>
        <p:txBody>
          <a:bodyPr/>
          <a:lstStyle/>
          <a:p>
            <a:pPr>
              <a:spcBef>
                <a:spcPts val="0"/>
              </a:spcBef>
              <a:buSzPct val="200000"/>
              <a:buBlip>
                <a:blip r:embed="rId3"/>
              </a:buBlip>
            </a:pPr>
            <a:r>
              <a:rPr lang="it-IT" dirty="0"/>
              <a:t>È possibile anche specificare le funzioni di stato prossimo e di uscita tramite un singolo processo</a:t>
            </a:r>
            <a:endParaRPr lang="en-US" dirty="0"/>
          </a:p>
          <a:p>
            <a:pPr>
              <a:spcBef>
                <a:spcPts val="0"/>
              </a:spcBef>
              <a:buSzPct val="200000"/>
              <a:buBlip>
                <a:blip r:embed="rId3"/>
              </a:buBlip>
            </a:pPr>
            <a:endParaRPr lang="it-IT" dirty="0"/>
          </a:p>
          <a:p>
            <a:pPr>
              <a:spcBef>
                <a:spcPts val="0"/>
              </a:spcBef>
              <a:buSzPct val="200000"/>
              <a:buBlip>
                <a:blip r:embed="rId3"/>
              </a:buBlip>
            </a:pPr>
            <a:endParaRPr lang="it-IT" dirty="0">
              <a:latin typeface="Arial"/>
              <a:cs typeface="Arial"/>
            </a:endParaRPr>
          </a:p>
        </p:txBody>
      </p:sp>
      <p:sp>
        <p:nvSpPr>
          <p:cNvPr id="5" name="Rettangolo 4"/>
          <p:cNvSpPr/>
          <p:nvPr/>
        </p:nvSpPr>
        <p:spPr>
          <a:xfrm>
            <a:off x="1034798" y="2124139"/>
            <a:ext cx="6006433"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lambda_delta</a:t>
            </a:r>
            <a:r>
              <a:rPr lang="en-US" sz="1400" b="1" dirty="0">
                <a:solidFill>
                  <a:schemeClr val="tx2">
                    <a:lumMod val="75000"/>
                  </a:schemeClr>
                </a:solidFill>
                <a:latin typeface="Monaco" panose="020B0500000000000000" pitchFamily="34" charset="0"/>
                <a:cs typeface="Courier New" panose="02070309020205020404" pitchFamily="49" charset="0"/>
              </a:rPr>
              <a:t>: process(</a:t>
            </a:r>
            <a:r>
              <a:rPr lang="en-US" sz="1400" b="1" dirty="0" err="1">
                <a:solidFill>
                  <a:schemeClr val="tx2">
                    <a:lumMod val="75000"/>
                  </a:schemeClr>
                </a:solidFill>
                <a:latin typeface="Monaco" panose="020B0500000000000000" pitchFamily="34" charset="0"/>
                <a:cs typeface="Courier New" panose="02070309020205020404" pitchFamily="49" charset="0"/>
              </a:rPr>
              <a:t>current_state</a:t>
            </a:r>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i</a:t>
            </a:r>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case </a:t>
            </a:r>
            <a:r>
              <a:rPr lang="en-US" sz="1400" b="1" dirty="0" err="1">
                <a:solidFill>
                  <a:schemeClr val="tx2">
                    <a:lumMod val="75000"/>
                  </a:schemeClr>
                </a:solidFill>
                <a:latin typeface="Monaco" panose="020B0500000000000000" pitchFamily="34" charset="0"/>
                <a:cs typeface="Courier New" panose="02070309020205020404" pitchFamily="49" charset="0"/>
              </a:rPr>
              <a:t>current_state</a:t>
            </a:r>
            <a:r>
              <a:rPr lang="en-US" sz="1400" b="1" dirty="0">
                <a:solidFill>
                  <a:schemeClr val="tx2">
                    <a:lumMod val="75000"/>
                  </a:schemeClr>
                </a:solidFill>
                <a:latin typeface="Monaco" panose="020B0500000000000000" pitchFamily="34" charset="0"/>
                <a:cs typeface="Courier New" panose="02070309020205020404" pitchFamily="49" charset="0"/>
              </a:rPr>
              <a:t> is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when S0 =&gt;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o &lt;= '0';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if </a:t>
            </a:r>
            <a:r>
              <a:rPr lang="en-US" sz="1400" b="1" dirty="0" err="1">
                <a:solidFill>
                  <a:schemeClr val="tx2">
                    <a:lumMod val="75000"/>
                  </a:schemeClr>
                </a:solidFill>
                <a:latin typeface="Monaco" panose="020B0500000000000000" pitchFamily="34" charset="0"/>
                <a:cs typeface="Courier New" panose="02070309020205020404" pitchFamily="49" charset="0"/>
              </a:rPr>
              <a:t>i</a:t>
            </a:r>
            <a:r>
              <a:rPr lang="en-US" sz="1400" b="1" dirty="0">
                <a:solidFill>
                  <a:schemeClr val="tx2">
                    <a:lumMod val="75000"/>
                  </a:schemeClr>
                </a:solidFill>
                <a:latin typeface="Monaco" panose="020B0500000000000000" pitchFamily="34" charset="0"/>
                <a:cs typeface="Courier New" panose="02070309020205020404" pitchFamily="49" charset="0"/>
              </a:rPr>
              <a:t>='0' then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next_state</a:t>
            </a:r>
            <a:r>
              <a:rPr lang="en-US" sz="1400" b="1" dirty="0">
                <a:solidFill>
                  <a:schemeClr val="tx2">
                    <a:lumMod val="75000"/>
                  </a:schemeClr>
                </a:solidFill>
                <a:latin typeface="Monaco" panose="020B0500000000000000" pitchFamily="34" charset="0"/>
                <a:cs typeface="Courier New" panose="02070309020205020404" pitchFamily="49" charset="0"/>
              </a:rPr>
              <a:t> &lt;= S1;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next_state</a:t>
            </a:r>
            <a:r>
              <a:rPr lang="en-US" sz="14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when S1 =&gt;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o &lt;= '0';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if </a:t>
            </a:r>
            <a:r>
              <a:rPr lang="en-US" sz="1400" b="1" dirty="0" err="1">
                <a:solidFill>
                  <a:schemeClr val="tx2">
                    <a:lumMod val="75000"/>
                  </a:schemeClr>
                </a:solidFill>
                <a:latin typeface="Monaco" panose="020B0500000000000000" pitchFamily="34" charset="0"/>
                <a:cs typeface="Courier New" panose="02070309020205020404" pitchFamily="49" charset="0"/>
              </a:rPr>
              <a:t>i</a:t>
            </a:r>
            <a:r>
              <a:rPr lang="en-US" sz="1400" b="1" dirty="0">
                <a:solidFill>
                  <a:schemeClr val="tx2">
                    <a:lumMod val="75000"/>
                  </a:schemeClr>
                </a:solidFill>
                <a:latin typeface="Monaco" panose="020B0500000000000000" pitchFamily="34" charset="0"/>
                <a:cs typeface="Courier New" panose="02070309020205020404" pitchFamily="49" charset="0"/>
              </a:rPr>
              <a:t>='0' then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next_state</a:t>
            </a:r>
            <a:r>
              <a:rPr lang="en-US" sz="1400" b="1" dirty="0">
                <a:solidFill>
                  <a:schemeClr val="tx2">
                    <a:lumMod val="75000"/>
                  </a:schemeClr>
                </a:solidFill>
                <a:latin typeface="Monaco" panose="020B0500000000000000" pitchFamily="34" charset="0"/>
                <a:cs typeface="Courier New" panose="02070309020205020404" pitchFamily="49" charset="0"/>
              </a:rPr>
              <a:t> &lt;= S2;</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else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r>
              <a:rPr lang="en-US" sz="1400" b="1" dirty="0" err="1">
                <a:solidFill>
                  <a:schemeClr val="tx2">
                    <a:lumMod val="75000"/>
                  </a:schemeClr>
                </a:solidFill>
                <a:latin typeface="Monaco" panose="020B0500000000000000" pitchFamily="34" charset="0"/>
                <a:cs typeface="Courier New" panose="02070309020205020404" pitchFamily="49" charset="0"/>
              </a:rPr>
              <a:t>next_state</a:t>
            </a:r>
            <a:r>
              <a:rPr lang="en-US" sz="1400" b="1" dirty="0">
                <a:solidFill>
                  <a:schemeClr val="tx2">
                    <a:lumMod val="75000"/>
                  </a:schemeClr>
                </a:solidFill>
                <a:latin typeface="Monaco" panose="020B0500000000000000" pitchFamily="34" charset="0"/>
                <a:cs typeface="Courier New" panose="02070309020205020404" pitchFamily="49" charset="0"/>
              </a:rPr>
              <a:t> &lt;= S0;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if;</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p:txBody>
      </p:sp>
    </p:spTree>
    <p:extLst>
      <p:ext uri="{BB962C8B-B14F-4D97-AF65-F5344CB8AC3E}">
        <p14:creationId xmlns:p14="http://schemas.microsoft.com/office/powerpoint/2010/main" val="26828951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2E7AA0-4C77-217C-AA52-E3FACD4A1CEA}"/>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Specifica interna della FSM</a:t>
            </a:r>
            <a:endParaRPr lang="it-IT" dirty="0"/>
          </a:p>
        </p:txBody>
      </p:sp>
      <p:sp>
        <p:nvSpPr>
          <p:cNvPr id="9" name="Segnaposto contenuto 2">
            <a:extLst>
              <a:ext uri="{FF2B5EF4-FFF2-40B4-BE49-F238E27FC236}">
                <a16:creationId xmlns:a16="http://schemas.microsoft.com/office/drawing/2014/main" id="{AE01E46C-40E0-CA45-B9C1-4CD3A6415BB6}"/>
              </a:ext>
            </a:extLst>
          </p:cNvPr>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solidFill>
                  <a:srgbClr val="17375E"/>
                </a:solidFill>
                <a:latin typeface="Arial" panose="020B0604020202020204" pitchFamily="34" charset="0"/>
                <a:cs typeface="Arial" panose="020B0604020202020204" pitchFamily="34" charset="0"/>
              </a:rPr>
              <a:t>Per descrivere FSM non completamente specificate</a:t>
            </a:r>
          </a:p>
          <a:p>
            <a:pPr lvl="1">
              <a:lnSpc>
                <a:spcPct val="130000"/>
              </a:lnSpc>
              <a:spcBef>
                <a:spcPts val="0"/>
              </a:spcBef>
              <a:spcAft>
                <a:spcPts val="600"/>
              </a:spcAft>
              <a:buSzPct val="80000"/>
              <a:buBlip>
                <a:blip r:embed="rId4"/>
              </a:buBlip>
            </a:pPr>
            <a:r>
              <a:rPr lang="it-IT" sz="1800" dirty="0">
                <a:solidFill>
                  <a:srgbClr val="17375E"/>
                </a:solidFill>
                <a:latin typeface="Arial"/>
                <a:cs typeface="Arial"/>
              </a:rPr>
              <a:t>Possiamo assegnare il valore </a:t>
            </a:r>
            <a:r>
              <a:rPr lang="en-US" sz="1600" b="1" dirty="0">
                <a:solidFill>
                  <a:srgbClr val="17375E"/>
                </a:solidFill>
                <a:latin typeface="Monaco"/>
                <a:cs typeface="Courier New"/>
              </a:rPr>
              <a:t>'</a:t>
            </a:r>
            <a:r>
              <a:rPr lang="it-IT" sz="1600" b="1" dirty="0">
                <a:solidFill>
                  <a:srgbClr val="17375E"/>
                </a:solidFill>
                <a:latin typeface="Monaco"/>
                <a:cs typeface="Courier New"/>
              </a:rPr>
              <a:t>-</a:t>
            </a:r>
            <a:r>
              <a:rPr lang="en-US" sz="1600" b="1" dirty="0">
                <a:solidFill>
                  <a:srgbClr val="17375E"/>
                </a:solidFill>
                <a:latin typeface="Monaco"/>
                <a:cs typeface="Courier New"/>
              </a:rPr>
              <a:t>'</a:t>
            </a:r>
            <a:r>
              <a:rPr lang="it-IT" sz="1800" dirty="0">
                <a:solidFill>
                  <a:srgbClr val="17375E"/>
                </a:solidFill>
                <a:latin typeface="Arial"/>
                <a:cs typeface="Arial"/>
              </a:rPr>
              <a:t> (</a:t>
            </a:r>
            <a:r>
              <a:rPr lang="it-IT" sz="1800" dirty="0" err="1">
                <a:solidFill>
                  <a:srgbClr val="17375E"/>
                </a:solidFill>
                <a:latin typeface="Arial"/>
                <a:cs typeface="Arial"/>
              </a:rPr>
              <a:t>don’t</a:t>
            </a:r>
            <a:r>
              <a:rPr lang="it-IT" sz="1800" dirty="0">
                <a:solidFill>
                  <a:srgbClr val="17375E"/>
                </a:solidFill>
                <a:latin typeface="Arial"/>
                <a:cs typeface="Arial"/>
              </a:rPr>
              <a:t> care) all’uscita</a:t>
            </a:r>
          </a:p>
          <a:p>
            <a:pPr lvl="1">
              <a:lnSpc>
                <a:spcPct val="130000"/>
              </a:lnSpc>
              <a:spcBef>
                <a:spcPts val="0"/>
              </a:spcBef>
              <a:spcAft>
                <a:spcPts val="600"/>
              </a:spcAft>
              <a:buSzPct val="80000"/>
              <a:buBlip>
                <a:blip r:embed="rId4"/>
              </a:buBlip>
            </a:pPr>
            <a:r>
              <a:rPr lang="it-IT" sz="1800" dirty="0">
                <a:solidFill>
                  <a:srgbClr val="17375E"/>
                </a:solidFill>
                <a:latin typeface="Arial"/>
                <a:cs typeface="Arial"/>
              </a:rPr>
              <a:t>Per poter assegnare il valore </a:t>
            </a:r>
            <a:r>
              <a:rPr lang="en-US" sz="1600" b="1" dirty="0">
                <a:solidFill>
                  <a:srgbClr val="17375E"/>
                </a:solidFill>
                <a:latin typeface="Monaco"/>
                <a:cs typeface="Courier New"/>
              </a:rPr>
              <a:t>'</a:t>
            </a:r>
            <a:r>
              <a:rPr lang="it-IT" sz="1600" b="1" dirty="0">
                <a:solidFill>
                  <a:srgbClr val="17375E"/>
                </a:solidFill>
                <a:latin typeface="Monaco"/>
                <a:cs typeface="Courier New"/>
              </a:rPr>
              <a:t>-</a:t>
            </a:r>
            <a:r>
              <a:rPr lang="en-US" sz="1600" b="1" dirty="0">
                <a:solidFill>
                  <a:srgbClr val="17375E"/>
                </a:solidFill>
                <a:latin typeface="Monaco"/>
                <a:cs typeface="Courier New"/>
              </a:rPr>
              <a:t>'</a:t>
            </a:r>
            <a:r>
              <a:rPr lang="it-IT" sz="1800" dirty="0">
                <a:solidFill>
                  <a:srgbClr val="17375E"/>
                </a:solidFill>
                <a:latin typeface="Arial"/>
                <a:cs typeface="Arial"/>
              </a:rPr>
              <a:t> allo stato prossimo dobbiamo definire i segnali che rappresentano lo stato presente e lo stato prossimo di tipo </a:t>
            </a:r>
            <a:r>
              <a:rPr lang="it-IT" sz="1600" b="1" dirty="0" err="1">
                <a:solidFill>
                  <a:srgbClr val="17375E"/>
                </a:solidFill>
                <a:latin typeface="Monaco"/>
                <a:cs typeface="Courier New"/>
              </a:rPr>
              <a:t>std_logic</a:t>
            </a:r>
            <a:r>
              <a:rPr lang="it-IT" sz="1800" b="1" dirty="0">
                <a:solidFill>
                  <a:srgbClr val="17375E"/>
                </a:solidFill>
                <a:latin typeface="Arial"/>
                <a:cs typeface="Courier New"/>
              </a:rPr>
              <a:t> </a:t>
            </a:r>
            <a:r>
              <a:rPr lang="it-IT" sz="1800" dirty="0">
                <a:solidFill>
                  <a:srgbClr val="17375E"/>
                </a:solidFill>
                <a:latin typeface="Arial"/>
                <a:cs typeface="Arial"/>
              </a:rPr>
              <a:t>(e quindi definire una codifica)</a:t>
            </a:r>
          </a:p>
        </p:txBody>
      </p:sp>
    </p:spTree>
    <p:extLst>
      <p:ext uri="{BB962C8B-B14F-4D97-AF65-F5344CB8AC3E}">
        <p14:creationId xmlns:p14="http://schemas.microsoft.com/office/powerpoint/2010/main" val="16226829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417B0F-2E8B-F711-86FD-99141A228337}"/>
              </a:ext>
            </a:extLst>
          </p:cNvPr>
          <p:cNvSpPr>
            <a:spLocks noGrp="1"/>
          </p:cNvSpPr>
          <p:nvPr>
            <p:ph type="title"/>
          </p:nvPr>
        </p:nvSpPr>
        <p:spPr/>
        <p:txBody>
          <a:bodyPr/>
          <a:lstStyle/>
          <a:p>
            <a:r>
              <a:rPr lang="it-IT" dirty="0"/>
              <a:t>VHDL</a:t>
            </a:r>
          </a:p>
        </p:txBody>
      </p:sp>
      <p:sp>
        <p:nvSpPr>
          <p:cNvPr id="3" name="Segnaposto testo 2">
            <a:extLst>
              <a:ext uri="{FF2B5EF4-FFF2-40B4-BE49-F238E27FC236}">
                <a16:creationId xmlns:a16="http://schemas.microsoft.com/office/drawing/2014/main" id="{5DAF4BC8-3048-63F5-925D-C2B275E54A20}"/>
              </a:ext>
            </a:extLst>
          </p:cNvPr>
          <p:cNvSpPr>
            <a:spLocks noGrp="1"/>
          </p:cNvSpPr>
          <p:nvPr>
            <p:ph type="body" idx="1"/>
          </p:nvPr>
        </p:nvSpPr>
        <p:spPr/>
        <p:txBody>
          <a:bodyPr/>
          <a:lstStyle/>
          <a:p>
            <a:r>
              <a:rPr lang="it-IT" dirty="0" err="1"/>
              <a:t>Testbench</a:t>
            </a:r>
            <a:endParaRPr lang="it-IT" dirty="0"/>
          </a:p>
        </p:txBody>
      </p:sp>
    </p:spTree>
    <p:extLst>
      <p:ext uri="{BB962C8B-B14F-4D97-AF65-F5344CB8AC3E}">
        <p14:creationId xmlns:p14="http://schemas.microsoft.com/office/powerpoint/2010/main" val="201498944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143DF-BEBF-430A-6FB0-B19DA679DC6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16</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Vogliamo specificare in VHDL un </a:t>
            </a:r>
            <a:r>
              <a:rPr lang="it-IT" sz="1800" dirty="0" err="1">
                <a:solidFill>
                  <a:schemeClr val="tx2">
                    <a:lumMod val="75000"/>
                  </a:schemeClr>
                </a:solidFill>
                <a:latin typeface="Arial" panose="020B0604020202020204" pitchFamily="34" charset="0"/>
                <a:cs typeface="Arial" panose="020B0604020202020204" pitchFamily="34" charset="0"/>
              </a:rPr>
              <a:t>testbench</a:t>
            </a:r>
            <a:r>
              <a:rPr lang="it-IT" sz="1800" dirty="0">
                <a:solidFill>
                  <a:schemeClr val="tx2">
                    <a:lumMod val="75000"/>
                  </a:schemeClr>
                </a:solidFill>
                <a:latin typeface="Arial" panose="020B0604020202020204" pitchFamily="34" charset="0"/>
                <a:cs typeface="Arial" panose="020B0604020202020204" pitchFamily="34" charset="0"/>
              </a:rPr>
              <a:t> per l’esempio 8 (utilizziamo il valore di default per il parametro </a:t>
            </a:r>
            <a:r>
              <a:rPr lang="it-IT" sz="1800" dirty="0" err="1">
                <a:solidFill>
                  <a:schemeClr val="tx2">
                    <a:lumMod val="75000"/>
                  </a:schemeClr>
                </a:solidFill>
                <a:latin typeface="Arial" panose="020B0604020202020204" pitchFamily="34" charset="0"/>
                <a:cs typeface="Arial" panose="020B0604020202020204" pitchFamily="34" charset="0"/>
              </a:rPr>
              <a:t>N</a:t>
            </a:r>
            <a:r>
              <a:rPr lang="it-IT" sz="1800" dirty="0">
                <a:solidFill>
                  <a:schemeClr val="tx2">
                    <a:lumMod val="75000"/>
                  </a:schemeClr>
                </a:solidFill>
                <a:latin typeface="Arial" panose="020B0604020202020204" pitchFamily="34" charset="0"/>
                <a:cs typeface="Arial" panose="020B0604020202020204" pitchFamily="34" charset="0"/>
              </a:rPr>
              <a:t>)</a:t>
            </a:r>
          </a:p>
          <a:p>
            <a:pPr>
              <a:lnSpc>
                <a:spcPct val="130000"/>
              </a:lnSpc>
              <a:spcBef>
                <a:spcPts val="0"/>
              </a:spcBef>
              <a:spcAft>
                <a:spcPts val="600"/>
              </a:spcAft>
              <a:buSzPct val="200000"/>
              <a:buBlip>
                <a:blip r:embed="rId3"/>
              </a:buBlip>
            </a:pPr>
            <a:r>
              <a:rPr lang="it-IT" sz="1800" dirty="0">
                <a:solidFill>
                  <a:schemeClr val="tx2">
                    <a:lumMod val="75000"/>
                  </a:schemeClr>
                </a:solidFill>
                <a:latin typeface="Arial" panose="020B0604020202020204" pitchFamily="34" charset="0"/>
                <a:cs typeface="Arial" panose="020B0604020202020204" pitchFamily="34" charset="0"/>
              </a:rPr>
              <a:t>Il </a:t>
            </a:r>
            <a:r>
              <a:rPr lang="it-IT" sz="1800" dirty="0" err="1">
                <a:solidFill>
                  <a:schemeClr val="tx2">
                    <a:lumMod val="75000"/>
                  </a:schemeClr>
                </a:solidFill>
                <a:latin typeface="Arial" panose="020B0604020202020204" pitchFamily="34" charset="0"/>
                <a:cs typeface="Arial" panose="020B0604020202020204" pitchFamily="34" charset="0"/>
              </a:rPr>
              <a:t>testbench</a:t>
            </a:r>
            <a:r>
              <a:rPr lang="it-IT" sz="1800" dirty="0">
                <a:solidFill>
                  <a:schemeClr val="tx2">
                    <a:lumMod val="75000"/>
                  </a:schemeClr>
                </a:solidFill>
                <a:latin typeface="Arial" panose="020B0604020202020204" pitchFamily="34" charset="0"/>
                <a:cs typeface="Arial" panose="020B0604020202020204" pitchFamily="34" charset="0"/>
              </a:rPr>
              <a:t> è un banco di prova da usare durante una simulazione come ambiente che genera gli stimoli per il circuito e raccoglie/analizza gli output</a:t>
            </a:r>
          </a:p>
          <a:p>
            <a:pPr>
              <a:lnSpc>
                <a:spcPct val="130000"/>
              </a:lnSpc>
              <a:spcBef>
                <a:spcPts val="0"/>
              </a:spcBef>
              <a:spcAft>
                <a:spcPts val="600"/>
              </a:spcAft>
              <a:buSzPct val="200000"/>
              <a:buBlip>
                <a:blip r:embed="rId3"/>
              </a:buBlip>
            </a:pPr>
            <a:endParaRPr lang="it-IT" sz="1800" dirty="0">
              <a:solidFill>
                <a:schemeClr val="tx2">
                  <a:lumMod val="75000"/>
                </a:schemeClr>
              </a:solidFill>
              <a:latin typeface="Arial" panose="020B0604020202020204" pitchFamily="34" charset="0"/>
              <a:cs typeface="Arial" panose="020B0604020202020204" pitchFamily="34" charset="0"/>
            </a:endParaRPr>
          </a:p>
        </p:txBody>
      </p:sp>
      <p:pic>
        <p:nvPicPr>
          <p:cNvPr id="7" name="Immagine 6">
            <a:extLst>
              <a:ext uri="{FF2B5EF4-FFF2-40B4-BE49-F238E27FC236}">
                <a16:creationId xmlns:a16="http://schemas.microsoft.com/office/drawing/2014/main" id="{385C64AB-B5FF-934F-B22A-063E3BE61C5B}"/>
              </a:ext>
            </a:extLst>
          </p:cNvPr>
          <p:cNvPicPr>
            <a:picLocks noChangeAspect="1"/>
          </p:cNvPicPr>
          <p:nvPr/>
        </p:nvPicPr>
        <p:blipFill>
          <a:blip r:embed="rId4"/>
          <a:stretch>
            <a:fillRect/>
          </a:stretch>
        </p:blipFill>
        <p:spPr>
          <a:xfrm>
            <a:off x="1928664" y="3356992"/>
            <a:ext cx="5932297" cy="2578980"/>
          </a:xfrm>
          <a:prstGeom prst="rect">
            <a:avLst/>
          </a:prstGeom>
        </p:spPr>
      </p:pic>
    </p:spTree>
    <p:extLst>
      <p:ext uri="{BB962C8B-B14F-4D97-AF65-F5344CB8AC3E}">
        <p14:creationId xmlns:p14="http://schemas.microsoft.com/office/powerpoint/2010/main" val="350665617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Entity</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16:</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library IEEE;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IEEE.STD_LOGIC_1164.ALL;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IEEE.STD_LOGIC_TEXTIO.ALL;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STD.TEXTIO.ALL;</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esempio16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esempio16;</a:t>
            </a:r>
          </a:p>
        </p:txBody>
      </p:sp>
    </p:spTree>
    <p:extLst>
      <p:ext uri="{BB962C8B-B14F-4D97-AF65-F5344CB8AC3E}">
        <p14:creationId xmlns:p14="http://schemas.microsoft.com/office/powerpoint/2010/main" val="33678585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Entity</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16:</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library IEEE;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IEEE.STD_LOGIC_1164.ALL;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IEEE.STD_LOGIC_TEXTIO.ALL;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STD.TEXTIO.ALL;</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esempio16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esempio16;</a:t>
            </a:r>
          </a:p>
        </p:txBody>
      </p:sp>
      <p:sp>
        <p:nvSpPr>
          <p:cNvPr id="6" name="Rettangolo arrotondato 5">
            <a:extLst>
              <a:ext uri="{FF2B5EF4-FFF2-40B4-BE49-F238E27FC236}">
                <a16:creationId xmlns:a16="http://schemas.microsoft.com/office/drawing/2014/main" id="{0525C083-44E4-A13C-4987-6663E4866F82}"/>
              </a:ext>
            </a:extLst>
          </p:cNvPr>
          <p:cNvSpPr/>
          <p:nvPr/>
        </p:nvSpPr>
        <p:spPr>
          <a:xfrm>
            <a:off x="1077577" y="3193650"/>
            <a:ext cx="2468825" cy="500369"/>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7" name="Segnaposto contenuto 2">
            <a:extLst>
              <a:ext uri="{FF2B5EF4-FFF2-40B4-BE49-F238E27FC236}">
                <a16:creationId xmlns:a16="http://schemas.microsoft.com/office/drawing/2014/main" id="{89CAB452-0212-053C-72D6-BCBE1CF1C40E}"/>
              </a:ext>
            </a:extLst>
          </p:cNvPr>
          <p:cNvSpPr txBox="1">
            <a:spLocks/>
          </p:cNvSpPr>
          <p:nvPr/>
        </p:nvSpPr>
        <p:spPr bwMode="auto">
          <a:xfrm>
            <a:off x="1674194" y="4396795"/>
            <a:ext cx="2454165" cy="6883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La </a:t>
            </a:r>
            <a:r>
              <a:rPr lang="it-IT" sz="1600" b="1" dirty="0" err="1">
                <a:solidFill>
                  <a:schemeClr val="tx2">
                    <a:lumMod val="75000"/>
                  </a:schemeClr>
                </a:solidFill>
                <a:latin typeface="Monaco"/>
                <a:ea typeface="+mn-ea"/>
                <a:cs typeface="Courier New"/>
              </a:rPr>
              <a:t>entity</a:t>
            </a:r>
            <a:r>
              <a:rPr lang="it-IT" sz="1800" b="0" kern="0" dirty="0">
                <a:solidFill>
                  <a:schemeClr val="tx2">
                    <a:lumMod val="75000"/>
                  </a:schemeClr>
                </a:solidFill>
                <a:latin typeface="Arial"/>
                <a:ea typeface="ＭＳ Ｐゴシック"/>
                <a:cs typeface="Arial"/>
              </a:rPr>
              <a:t> non contiene alcuna porta</a:t>
            </a:r>
          </a:p>
        </p:txBody>
      </p:sp>
      <p:cxnSp>
        <p:nvCxnSpPr>
          <p:cNvPr id="8" name="Connettore 2 7">
            <a:extLst>
              <a:ext uri="{FF2B5EF4-FFF2-40B4-BE49-F238E27FC236}">
                <a16:creationId xmlns:a16="http://schemas.microsoft.com/office/drawing/2014/main" id="{202FF4E0-F4DB-3F04-6941-682E35488B40}"/>
              </a:ext>
            </a:extLst>
          </p:cNvPr>
          <p:cNvCxnSpPr>
            <a:cxnSpLocks/>
          </p:cNvCxnSpPr>
          <p:nvPr/>
        </p:nvCxnSpPr>
        <p:spPr>
          <a:xfrm>
            <a:off x="2311988" y="3688790"/>
            <a:ext cx="0" cy="708005"/>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ttangolo arrotondato 9">
            <a:extLst>
              <a:ext uri="{FF2B5EF4-FFF2-40B4-BE49-F238E27FC236}">
                <a16:creationId xmlns:a16="http://schemas.microsoft.com/office/drawing/2014/main" id="{BB2C5A59-573C-5571-F644-53802A38E232}"/>
              </a:ext>
            </a:extLst>
          </p:cNvPr>
          <p:cNvSpPr/>
          <p:nvPr/>
        </p:nvSpPr>
        <p:spPr>
          <a:xfrm>
            <a:off x="1077577" y="2460417"/>
            <a:ext cx="3731407" cy="479614"/>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0" name="Segnaposto contenuto 2">
            <a:extLst>
              <a:ext uri="{FF2B5EF4-FFF2-40B4-BE49-F238E27FC236}">
                <a16:creationId xmlns:a16="http://schemas.microsoft.com/office/drawing/2014/main" id="{7BAC5482-AEFF-0299-8FA1-13AA343720E7}"/>
              </a:ext>
            </a:extLst>
          </p:cNvPr>
          <p:cNvSpPr txBox="1">
            <a:spLocks/>
          </p:cNvSpPr>
          <p:nvPr/>
        </p:nvSpPr>
        <p:spPr bwMode="auto">
          <a:xfrm>
            <a:off x="5287248" y="3661858"/>
            <a:ext cx="3698200" cy="12365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a:ea typeface="ＭＳ Ｐゴシック"/>
                <a:cs typeface="Arial"/>
              </a:rPr>
              <a:t>Nel </a:t>
            </a:r>
            <a:r>
              <a:rPr lang="it-IT" sz="1800" b="0" kern="0" dirty="0" err="1">
                <a:solidFill>
                  <a:schemeClr val="tx2">
                    <a:lumMod val="75000"/>
                  </a:schemeClr>
                </a:solidFill>
                <a:latin typeface="Arial"/>
                <a:ea typeface="ＭＳ Ｐゴシック"/>
                <a:cs typeface="Arial"/>
              </a:rPr>
              <a:t>testbench</a:t>
            </a:r>
            <a:r>
              <a:rPr lang="it-IT" sz="1800" b="0" kern="0" dirty="0">
                <a:solidFill>
                  <a:schemeClr val="tx2">
                    <a:lumMod val="75000"/>
                  </a:schemeClr>
                </a:solidFill>
                <a:latin typeface="Arial"/>
                <a:ea typeface="ＭＳ Ｐゴシック"/>
                <a:cs typeface="Arial"/>
              </a:rPr>
              <a:t> possiamo utilizzare altri tipi di dato non sintetizzabili </a:t>
            </a:r>
            <a:r>
              <a:rPr lang="it-IT" sz="1400" b="0" kern="0" dirty="0">
                <a:solidFill>
                  <a:schemeClr val="tx2">
                    <a:lumMod val="75000"/>
                  </a:schemeClr>
                </a:solidFill>
                <a:latin typeface="Arial" panose="020B0604020202020204" pitchFamily="34" charset="0"/>
                <a:ea typeface="ＭＳ Ｐゴシック"/>
                <a:cs typeface="Arial" panose="020B0604020202020204" pitchFamily="34" charset="0"/>
              </a:rPr>
              <a:t>(</a:t>
            </a:r>
            <a:r>
              <a:rPr lang="it-IT" sz="1600" b="1" kern="0" dirty="0">
                <a:solidFill>
                  <a:schemeClr val="tx2">
                    <a:lumMod val="75000"/>
                  </a:schemeClr>
                </a:solidFill>
                <a:latin typeface="Monaco"/>
                <a:ea typeface="ＭＳ Ｐゴシック"/>
                <a:cs typeface="Courier New"/>
              </a:rPr>
              <a:t>file</a:t>
            </a:r>
            <a:r>
              <a:rPr lang="it-IT" sz="1600" kern="0" dirty="0">
                <a:solidFill>
                  <a:schemeClr val="tx2">
                    <a:lumMod val="75000"/>
                  </a:schemeClr>
                </a:solidFill>
                <a:latin typeface="Arial" panose="020B0604020202020204" pitchFamily="34" charset="0"/>
                <a:ea typeface="ＭＳ Ｐゴシック"/>
                <a:cs typeface="Arial" panose="020B0604020202020204" pitchFamily="34" charset="0"/>
              </a:rPr>
              <a:t>, </a:t>
            </a:r>
            <a:r>
              <a:rPr lang="it-IT" sz="1600" b="1" kern="0" dirty="0" err="1">
                <a:solidFill>
                  <a:schemeClr val="tx2">
                    <a:lumMod val="75000"/>
                  </a:schemeClr>
                </a:solidFill>
                <a:latin typeface="Monaco"/>
                <a:ea typeface="ＭＳ Ｐゴシック"/>
                <a:cs typeface="Courier New"/>
              </a:rPr>
              <a:t>string</a:t>
            </a:r>
            <a:r>
              <a:rPr lang="it-IT" sz="1600" kern="0" dirty="0">
                <a:solidFill>
                  <a:schemeClr val="tx2">
                    <a:lumMod val="75000"/>
                  </a:schemeClr>
                </a:solidFill>
                <a:latin typeface="Arial" panose="020B0604020202020204" pitchFamily="34" charset="0"/>
                <a:ea typeface="ＭＳ Ｐゴシック"/>
                <a:cs typeface="Arial" panose="020B0604020202020204" pitchFamily="34" charset="0"/>
              </a:rPr>
              <a:t>, …)</a:t>
            </a:r>
            <a:endParaRPr lang="it-IT" sz="2000" kern="0" dirty="0">
              <a:solidFill>
                <a:schemeClr val="tx2">
                  <a:lumMod val="75000"/>
                </a:schemeClr>
              </a:solidFill>
              <a:latin typeface="Arial" panose="020B0604020202020204" pitchFamily="34" charset="0"/>
              <a:cs typeface="Arial" panose="020B0604020202020204" pitchFamily="34" charset="0"/>
            </a:endParaRPr>
          </a:p>
        </p:txBody>
      </p:sp>
      <p:cxnSp>
        <p:nvCxnSpPr>
          <p:cNvPr id="11" name="Connettore 2 10">
            <a:extLst>
              <a:ext uri="{FF2B5EF4-FFF2-40B4-BE49-F238E27FC236}">
                <a16:creationId xmlns:a16="http://schemas.microsoft.com/office/drawing/2014/main" id="{E247ADF0-D7C8-C730-F083-649A0AE52040}"/>
              </a:ext>
            </a:extLst>
          </p:cNvPr>
          <p:cNvCxnSpPr>
            <a:cxnSpLocks/>
          </p:cNvCxnSpPr>
          <p:nvPr/>
        </p:nvCxnSpPr>
        <p:spPr>
          <a:xfrm>
            <a:off x="4406031" y="2959082"/>
            <a:ext cx="881217" cy="917053"/>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133656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a:t>
            </a:r>
            <a:r>
              <a:rPr lang="en-US" sz="1600" b="1" dirty="0" err="1">
                <a:solidFill>
                  <a:schemeClr val="tx2">
                    <a:lumMod val="75000"/>
                  </a:schemeClr>
                </a:solidFill>
                <a:latin typeface="Monaco" panose="020B0500000000000000" pitchFamily="34" charset="0"/>
                <a:cs typeface="Courier New" panose="02070309020205020404" pitchFamily="49" charset="0"/>
              </a:rPr>
              <a:t>testbench_arch</a:t>
            </a:r>
            <a:r>
              <a:rPr lang="en-US" sz="1600" b="1" dirty="0">
                <a:solidFill>
                  <a:schemeClr val="tx2">
                    <a:lumMod val="75000"/>
                  </a:schemeClr>
                </a:solidFill>
                <a:latin typeface="Monaco" panose="020B0500000000000000" pitchFamily="34" charset="0"/>
                <a:cs typeface="Courier New" panose="02070309020205020404" pitchFamily="49" charset="0"/>
              </a:rPr>
              <a:t> OF esempio16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COMPONENT esempio8</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in2: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ctrl: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in2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ctrl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out1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11593903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a:t>
            </a:r>
            <a:r>
              <a:rPr lang="en-US" sz="1600" b="1" dirty="0" err="1">
                <a:solidFill>
                  <a:schemeClr val="tx2">
                    <a:lumMod val="75000"/>
                  </a:schemeClr>
                </a:solidFill>
                <a:latin typeface="Monaco" panose="020B0500000000000000" pitchFamily="34" charset="0"/>
                <a:cs typeface="Courier New" panose="02070309020205020404" pitchFamily="49" charset="0"/>
              </a:rPr>
              <a:t>testbench_arch</a:t>
            </a:r>
            <a:r>
              <a:rPr lang="en-US" sz="1600" b="1" dirty="0">
                <a:solidFill>
                  <a:schemeClr val="tx2">
                    <a:lumMod val="75000"/>
                  </a:schemeClr>
                </a:solidFill>
                <a:latin typeface="Monaco" panose="020B0500000000000000" pitchFamily="34" charset="0"/>
                <a:cs typeface="Courier New" panose="02070309020205020404" pitchFamily="49" charset="0"/>
              </a:rPr>
              <a:t> OF esempio16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COMPONENT esempio8</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in2: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ctrl: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in2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ctrl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out1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cxnSp>
        <p:nvCxnSpPr>
          <p:cNvPr id="6" name="Connettore 2 5">
            <a:extLst>
              <a:ext uri="{FF2B5EF4-FFF2-40B4-BE49-F238E27FC236}">
                <a16:creationId xmlns:a16="http://schemas.microsoft.com/office/drawing/2014/main" id="{6CF12F94-219F-82BC-13DD-F0D41FE2B678}"/>
              </a:ext>
            </a:extLst>
          </p:cNvPr>
          <p:cNvCxnSpPr>
            <a:cxnSpLocks/>
          </p:cNvCxnSpPr>
          <p:nvPr/>
        </p:nvCxnSpPr>
        <p:spPr>
          <a:xfrm flipH="1">
            <a:off x="7256592" y="3700290"/>
            <a:ext cx="505855" cy="1162397"/>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Rettangolo arrotondato 11">
            <a:extLst>
              <a:ext uri="{FF2B5EF4-FFF2-40B4-BE49-F238E27FC236}">
                <a16:creationId xmlns:a16="http://schemas.microsoft.com/office/drawing/2014/main" id="{1D2234C1-AB55-E1B4-0291-91762A53955B}"/>
              </a:ext>
            </a:extLst>
          </p:cNvPr>
          <p:cNvSpPr/>
          <p:nvPr/>
        </p:nvSpPr>
        <p:spPr>
          <a:xfrm>
            <a:off x="1280592" y="4862687"/>
            <a:ext cx="6913857" cy="103787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8" name="Rettangolo arrotondato 17">
            <a:extLst>
              <a:ext uri="{FF2B5EF4-FFF2-40B4-BE49-F238E27FC236}">
                <a16:creationId xmlns:a16="http://schemas.microsoft.com/office/drawing/2014/main" id="{78518C13-B93B-19A2-2E58-74B45B70AFD1}"/>
              </a:ext>
            </a:extLst>
          </p:cNvPr>
          <p:cNvSpPr/>
          <p:nvPr/>
        </p:nvSpPr>
        <p:spPr>
          <a:xfrm>
            <a:off x="1280592" y="2204864"/>
            <a:ext cx="5976000" cy="2412000"/>
          </a:xfrm>
          <a:prstGeom prst="roundRect">
            <a:avLst>
              <a:gd name="adj" fmla="val 1863"/>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9" name="Rettangolo 8">
            <a:extLst>
              <a:ext uri="{FF2B5EF4-FFF2-40B4-BE49-F238E27FC236}">
                <a16:creationId xmlns:a16="http://schemas.microsoft.com/office/drawing/2014/main" id="{9A643849-42BD-7402-6CA8-A14BB20960AF}"/>
              </a:ext>
            </a:extLst>
          </p:cNvPr>
          <p:cNvSpPr/>
          <p:nvPr/>
        </p:nvSpPr>
        <p:spPr>
          <a:xfrm>
            <a:off x="7762447" y="3382941"/>
            <a:ext cx="1373132" cy="369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spcBef>
                <a:spcPct val="20000"/>
              </a:spcBef>
              <a:buClr>
                <a:srgbClr val="003366"/>
              </a:buClr>
              <a:buFont typeface="Times" charset="0"/>
              <a:buNone/>
            </a:pPr>
            <a:r>
              <a:rPr lang="it-IT" sz="1800" kern="0" dirty="0">
                <a:solidFill>
                  <a:schemeClr val="tx2">
                    <a:lumMod val="75000"/>
                  </a:schemeClr>
                </a:solidFill>
                <a:latin typeface="Arial" panose="020B0604020202020204" pitchFamily="34" charset="0"/>
                <a:ea typeface="ＭＳ Ｐゴシック" charset="-128"/>
                <a:cs typeface="Arial" panose="020B0604020202020204" pitchFamily="34" charset="0"/>
              </a:rPr>
              <a:t>Segnali da connettere alle porte dell’istanza</a:t>
            </a:r>
          </a:p>
        </p:txBody>
      </p:sp>
      <p:sp>
        <p:nvSpPr>
          <p:cNvPr id="10" name="Segnaposto contenuto 2">
            <a:extLst>
              <a:ext uri="{FF2B5EF4-FFF2-40B4-BE49-F238E27FC236}">
                <a16:creationId xmlns:a16="http://schemas.microsoft.com/office/drawing/2014/main" id="{96406080-B43A-37CF-02ED-42E7B847EFCA}"/>
              </a:ext>
            </a:extLst>
          </p:cNvPr>
          <p:cNvSpPr txBox="1">
            <a:spLocks/>
          </p:cNvSpPr>
          <p:nvPr/>
        </p:nvSpPr>
        <p:spPr bwMode="auto">
          <a:xfrm>
            <a:off x="7620909" y="1403083"/>
            <a:ext cx="1677342" cy="680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0" indent="0" eaLnBrk="1" hangingPunct="1">
              <a:spcBef>
                <a:spcPct val="20000"/>
              </a:spcBef>
              <a:buClr>
                <a:srgbClr val="003366"/>
              </a:buClr>
              <a:buFont typeface="Times" charset="0"/>
              <a:buNone/>
              <a:defRPr sz="1800" b="0" kern="0">
                <a:latin typeface="Arial" panose="020B0604020202020204" pitchFamily="34" charset="0"/>
                <a:ea typeface="ＭＳ Ｐゴシック" charset="-128"/>
                <a:cs typeface="Arial" panose="020B0604020202020204" pitchFamily="34" charset="0"/>
              </a:defRPr>
            </a:lvl1pPr>
            <a:lvl2pPr marL="742950" indent="-285750">
              <a:spcBef>
                <a:spcPct val="20000"/>
              </a:spcBef>
              <a:buClr>
                <a:srgbClr val="FF9900"/>
              </a:buClr>
              <a:buFont typeface="Wingdings" charset="2"/>
              <a:buChar char="§"/>
              <a:defRPr sz="2000">
                <a:latin typeface="+mn-lt"/>
                <a:ea typeface="ＭＳ Ｐゴシック" charset="-128"/>
              </a:defRPr>
            </a:lvl2pPr>
            <a:lvl3pPr marL="1143000" indent="-228600">
              <a:spcBef>
                <a:spcPct val="20000"/>
              </a:spcBef>
              <a:buClr>
                <a:srgbClr val="003366"/>
              </a:buClr>
              <a:buFont typeface="Times" charset="0"/>
              <a:buChar char="•"/>
              <a:defRPr sz="2000">
                <a:latin typeface="+mn-lt"/>
                <a:ea typeface="ＭＳ Ｐゴシック" charset="-128"/>
              </a:defRPr>
            </a:lvl3pPr>
            <a:lvl4pPr marL="1600200" indent="-228600">
              <a:spcBef>
                <a:spcPct val="20000"/>
              </a:spcBef>
              <a:buClr>
                <a:srgbClr val="003366"/>
              </a:buClr>
              <a:buChar char="–"/>
              <a:defRPr>
                <a:latin typeface="+mn-lt"/>
                <a:ea typeface="ＭＳ Ｐゴシック" charset="-128"/>
              </a:defRPr>
            </a:lvl4pPr>
            <a:lvl5pPr marL="2057400" indent="-228600">
              <a:spcBef>
                <a:spcPct val="20000"/>
              </a:spcBef>
              <a:buChar char="»"/>
              <a:defRPr>
                <a:latin typeface="+mn-lt"/>
                <a:ea typeface="ＭＳ Ｐゴシック" charset="-128"/>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it-IT" dirty="0">
                <a:solidFill>
                  <a:schemeClr val="tx2">
                    <a:lumMod val="75000"/>
                  </a:schemeClr>
                </a:solidFill>
              </a:rPr>
              <a:t>Componente da testare</a:t>
            </a:r>
          </a:p>
        </p:txBody>
      </p:sp>
      <p:cxnSp>
        <p:nvCxnSpPr>
          <p:cNvPr id="11" name="Connettore 2 10">
            <a:extLst>
              <a:ext uri="{FF2B5EF4-FFF2-40B4-BE49-F238E27FC236}">
                <a16:creationId xmlns:a16="http://schemas.microsoft.com/office/drawing/2014/main" id="{12BCD9D8-BFF8-BC8A-5D08-2D39069DE8FF}"/>
              </a:ext>
            </a:extLst>
          </p:cNvPr>
          <p:cNvCxnSpPr>
            <a:cxnSpLocks/>
          </p:cNvCxnSpPr>
          <p:nvPr/>
        </p:nvCxnSpPr>
        <p:spPr>
          <a:xfrm flipH="1">
            <a:off x="6855114" y="1633825"/>
            <a:ext cx="802955" cy="578088"/>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300094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a:t>
            </a:r>
            <a:r>
              <a:rPr lang="en-US" sz="1600" b="1" dirty="0" err="1">
                <a:solidFill>
                  <a:schemeClr val="tx2">
                    <a:lumMod val="75000"/>
                  </a:schemeClr>
                </a:solidFill>
                <a:latin typeface="Monaco" panose="020B0500000000000000" pitchFamily="34" charset="0"/>
                <a:cs typeface="Courier New" panose="02070309020205020404" pitchFamily="49" charset="0"/>
              </a:rPr>
              <a:t>testbench_arch</a:t>
            </a:r>
            <a:r>
              <a:rPr lang="en-US" sz="1600" b="1" dirty="0">
                <a:solidFill>
                  <a:schemeClr val="tx2">
                    <a:lumMod val="75000"/>
                  </a:schemeClr>
                </a:solidFill>
                <a:latin typeface="Monaco" panose="020B0500000000000000" pitchFamily="34" charset="0"/>
                <a:cs typeface="Courier New" panose="02070309020205020404" pitchFamily="49" charset="0"/>
              </a:rPr>
              <a:t> OF esempio16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COMPONENT esempio8</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generic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N : integer := 5</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in2: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ctrl: in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(N-1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in2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ctrl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(2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out1 : </a:t>
            </a:r>
            <a:r>
              <a:rPr lang="en-US" sz="1600" b="1" dirty="0" err="1">
                <a:solidFill>
                  <a:schemeClr val="tx2">
                    <a:lumMod val="75000"/>
                  </a:schemeClr>
                </a:solidFill>
                <a:latin typeface="Monaco" panose="020B0500000000000000" pitchFamily="34" charset="0"/>
                <a:cs typeface="Courier New" panose="02070309020205020404" pitchFamily="49" charset="0"/>
              </a:rPr>
              <a:t>std_logic_vector</a:t>
            </a:r>
            <a:r>
              <a:rPr lang="en-US" sz="1600" b="1" dirty="0">
                <a:solidFill>
                  <a:schemeClr val="tx2">
                    <a:lumMod val="75000"/>
                  </a:schemeClr>
                </a:solidFill>
                <a:latin typeface="Monaco" panose="020B0500000000000000" pitchFamily="34" charset="0"/>
                <a:cs typeface="Courier New" panose="02070309020205020404" pitchFamily="49" charset="0"/>
              </a:rPr>
              <a:t> (4 </a:t>
            </a:r>
            <a:r>
              <a:rPr lang="en-US" sz="1600" b="1" dirty="0" err="1">
                <a:solidFill>
                  <a:schemeClr val="tx2">
                    <a:lumMod val="75000"/>
                  </a:schemeClr>
                </a:solidFill>
                <a:latin typeface="Monaco" panose="020B0500000000000000" pitchFamily="34" charset="0"/>
                <a:cs typeface="Courier New" panose="02070309020205020404" pitchFamily="49" charset="0"/>
              </a:rPr>
              <a:t>DownTo</a:t>
            </a:r>
            <a:r>
              <a:rPr lang="en-US" sz="1600" b="1" dirty="0">
                <a:solidFill>
                  <a:schemeClr val="tx2">
                    <a:lumMod val="75000"/>
                  </a:schemeClr>
                </a:solidFill>
                <a:latin typeface="Monaco" panose="020B0500000000000000" pitchFamily="34" charset="0"/>
                <a:cs typeface="Courier New" panose="02070309020205020404" pitchFamily="49" charset="0"/>
              </a:rPr>
              <a:t> 0) := "00000";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cxnSp>
        <p:nvCxnSpPr>
          <p:cNvPr id="6" name="Connettore 2 5">
            <a:extLst>
              <a:ext uri="{FF2B5EF4-FFF2-40B4-BE49-F238E27FC236}">
                <a16:creationId xmlns:a16="http://schemas.microsoft.com/office/drawing/2014/main" id="{37EB6FF5-189D-CED3-E92E-FA20E2723F60}"/>
              </a:ext>
            </a:extLst>
          </p:cNvPr>
          <p:cNvCxnSpPr>
            <a:cxnSpLocks/>
          </p:cNvCxnSpPr>
          <p:nvPr/>
        </p:nvCxnSpPr>
        <p:spPr>
          <a:xfrm flipH="1">
            <a:off x="7390407" y="3388965"/>
            <a:ext cx="360704" cy="1450429"/>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Rettangolo arrotondato 11">
            <a:extLst>
              <a:ext uri="{FF2B5EF4-FFF2-40B4-BE49-F238E27FC236}">
                <a16:creationId xmlns:a16="http://schemas.microsoft.com/office/drawing/2014/main" id="{3CB07393-0793-AA82-1FAD-1A022C3E28A0}"/>
              </a:ext>
            </a:extLst>
          </p:cNvPr>
          <p:cNvSpPr/>
          <p:nvPr/>
        </p:nvSpPr>
        <p:spPr>
          <a:xfrm>
            <a:off x="6742999" y="4839394"/>
            <a:ext cx="1512169" cy="1037878"/>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8" name="Rettangolo 7">
            <a:extLst>
              <a:ext uri="{FF2B5EF4-FFF2-40B4-BE49-F238E27FC236}">
                <a16:creationId xmlns:a16="http://schemas.microsoft.com/office/drawing/2014/main" id="{EC0D5C65-77A0-2468-FB23-21808E49C4A0}"/>
              </a:ext>
            </a:extLst>
          </p:cNvPr>
          <p:cNvSpPr/>
          <p:nvPr/>
        </p:nvSpPr>
        <p:spPr>
          <a:xfrm>
            <a:off x="7751111" y="3028040"/>
            <a:ext cx="1762259" cy="16312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spcBef>
                <a:spcPct val="20000"/>
              </a:spcBef>
              <a:buClr>
                <a:srgbClr val="003366"/>
              </a:buClr>
              <a:buFont typeface="Times" charset="0"/>
              <a:buNone/>
            </a:pPr>
            <a:r>
              <a:rPr lang="it-IT" sz="1800" kern="0" dirty="0">
                <a:solidFill>
                  <a:schemeClr val="tx2">
                    <a:lumMod val="75000"/>
                  </a:schemeClr>
                </a:solidFill>
                <a:latin typeface="Arial" panose="020B0604020202020204" pitchFamily="34" charset="0"/>
                <a:ea typeface="ＭＳ Ｐゴシック" charset="-128"/>
                <a:cs typeface="Arial" panose="020B0604020202020204" pitchFamily="34" charset="0"/>
              </a:rPr>
              <a:t>Inizializzazione dei segnali.</a:t>
            </a:r>
          </a:p>
          <a:p>
            <a:pPr eaLnBrk="1" hangingPunct="1">
              <a:spcBef>
                <a:spcPct val="20000"/>
              </a:spcBef>
              <a:buClr>
                <a:srgbClr val="003366"/>
              </a:buClr>
              <a:buFont typeface="Times" charset="0"/>
              <a:buNone/>
            </a:pPr>
            <a:r>
              <a:rPr lang="it-IT" sz="1800" kern="0" dirty="0">
                <a:solidFill>
                  <a:schemeClr val="tx2">
                    <a:lumMod val="75000"/>
                  </a:schemeClr>
                </a:solidFill>
                <a:latin typeface="Arial" panose="020B0604020202020204" pitchFamily="34" charset="0"/>
                <a:ea typeface="ＭＳ Ｐゴシック" charset="-128"/>
                <a:cs typeface="Arial" panose="020B0604020202020204" pitchFamily="34" charset="0"/>
              </a:rPr>
              <a:t>Funziona soltanto in simulazione!</a:t>
            </a:r>
          </a:p>
        </p:txBody>
      </p:sp>
    </p:spTree>
    <p:extLst>
      <p:ext uri="{BB962C8B-B14F-4D97-AF65-F5344CB8AC3E}">
        <p14:creationId xmlns:p14="http://schemas.microsoft.com/office/powerpoint/2010/main" val="110882805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 (seconda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3046988"/>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UUT : esempio8</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MAP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=&gt;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in2 =&gt;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ctrl =&gt; ctrl,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=&gt; out1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10517980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 (seconda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3046988"/>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UUT : esempio8</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MAP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in1 =&gt; in1,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in2 =&gt; in2,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ctrl =&gt; ctrl,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out1 =&gt; out1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DD9EB581-31F0-2BD0-84A3-4B89B7F45DF0}"/>
              </a:ext>
            </a:extLst>
          </p:cNvPr>
          <p:cNvSpPr txBox="1">
            <a:spLocks/>
          </p:cNvSpPr>
          <p:nvPr/>
        </p:nvSpPr>
        <p:spPr bwMode="auto">
          <a:xfrm>
            <a:off x="5529064" y="2715376"/>
            <a:ext cx="2880354" cy="20509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err="1">
                <a:solidFill>
                  <a:schemeClr val="tx2">
                    <a:lumMod val="75000"/>
                  </a:schemeClr>
                </a:solidFill>
              </a:rPr>
              <a:t>Istanziazione</a:t>
            </a:r>
            <a:r>
              <a:rPr lang="it-IT" dirty="0">
                <a:solidFill>
                  <a:schemeClr val="tx2">
                    <a:lumMod val="75000"/>
                  </a:schemeClr>
                </a:solidFill>
              </a:rPr>
              <a:t> del componente da testare </a:t>
            </a:r>
          </a:p>
          <a:p>
            <a:r>
              <a:rPr lang="it-IT" dirty="0">
                <a:solidFill>
                  <a:schemeClr val="tx2">
                    <a:lumMod val="75000"/>
                  </a:schemeClr>
                </a:solidFill>
              </a:rPr>
              <a:t>Connessione dei segnali che verranno stimolati e letti</a:t>
            </a:r>
          </a:p>
        </p:txBody>
      </p:sp>
      <p:cxnSp>
        <p:nvCxnSpPr>
          <p:cNvPr id="7" name="Connettore 2 6">
            <a:extLst>
              <a:ext uri="{FF2B5EF4-FFF2-40B4-BE49-F238E27FC236}">
                <a16:creationId xmlns:a16="http://schemas.microsoft.com/office/drawing/2014/main" id="{388EDAB5-EB5E-8164-B5B9-DE0ADDB67398}"/>
              </a:ext>
            </a:extLst>
          </p:cNvPr>
          <p:cNvCxnSpPr>
            <a:cxnSpLocks/>
          </p:cNvCxnSpPr>
          <p:nvPr/>
        </p:nvCxnSpPr>
        <p:spPr>
          <a:xfrm flipH="1">
            <a:off x="3512840" y="2975575"/>
            <a:ext cx="2016224" cy="611573"/>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Rettangolo arrotondato 7">
            <a:extLst>
              <a:ext uri="{FF2B5EF4-FFF2-40B4-BE49-F238E27FC236}">
                <a16:creationId xmlns:a16="http://schemas.microsoft.com/office/drawing/2014/main" id="{A5B8F482-B858-DECE-A438-7C5B6025D4E5}"/>
              </a:ext>
            </a:extLst>
          </p:cNvPr>
          <p:cNvSpPr/>
          <p:nvPr/>
        </p:nvSpPr>
        <p:spPr>
          <a:xfrm>
            <a:off x="1280592" y="2636912"/>
            <a:ext cx="2232248" cy="1785757"/>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216327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21658783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49635667-FA37-4134-C8A2-6825D47270F8}"/>
              </a:ext>
            </a:extLst>
          </p:cNvPr>
          <p:cNvSpPr txBox="1">
            <a:spLocks/>
          </p:cNvSpPr>
          <p:nvPr/>
        </p:nvSpPr>
        <p:spPr bwMode="auto">
          <a:xfrm>
            <a:off x="6006010" y="2065123"/>
            <a:ext cx="2880354" cy="20509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pPr marL="0" indent="0">
              <a:buNone/>
            </a:pPr>
            <a:r>
              <a:rPr lang="it-IT" dirty="0">
                <a:solidFill>
                  <a:schemeClr val="tx2">
                    <a:lumMod val="75000"/>
                  </a:schemeClr>
                </a:solidFill>
              </a:rPr>
              <a:t>Si utilizza un processo per specificare le forme d’onda da imporre come stimoli in ingresso al componente da testare</a:t>
            </a:r>
          </a:p>
        </p:txBody>
      </p:sp>
      <p:sp>
        <p:nvSpPr>
          <p:cNvPr id="8" name="Rettangolo arrotondato 7">
            <a:extLst>
              <a:ext uri="{FF2B5EF4-FFF2-40B4-BE49-F238E27FC236}">
                <a16:creationId xmlns:a16="http://schemas.microsoft.com/office/drawing/2014/main" id="{CE4530DD-BCA5-8FC8-D341-28712E2C7FB4}"/>
              </a:ext>
            </a:extLst>
          </p:cNvPr>
          <p:cNvSpPr/>
          <p:nvPr/>
        </p:nvSpPr>
        <p:spPr>
          <a:xfrm>
            <a:off x="1293937" y="2065123"/>
            <a:ext cx="828000"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0" name="Connettore 2 9">
            <a:extLst>
              <a:ext uri="{FF2B5EF4-FFF2-40B4-BE49-F238E27FC236}">
                <a16:creationId xmlns:a16="http://schemas.microsoft.com/office/drawing/2014/main" id="{3E41C0A1-EF3F-3766-9589-0099420C3EE3}"/>
              </a:ext>
            </a:extLst>
          </p:cNvPr>
          <p:cNvCxnSpPr>
            <a:cxnSpLocks/>
          </p:cNvCxnSpPr>
          <p:nvPr/>
        </p:nvCxnSpPr>
        <p:spPr>
          <a:xfrm flipH="1" flipV="1">
            <a:off x="2121937" y="2191123"/>
            <a:ext cx="3854728" cy="53992"/>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447862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
        <p:nvSpPr>
          <p:cNvPr id="8" name="Segnaposto contenuto 2">
            <a:extLst>
              <a:ext uri="{FF2B5EF4-FFF2-40B4-BE49-F238E27FC236}">
                <a16:creationId xmlns:a16="http://schemas.microsoft.com/office/drawing/2014/main" id="{868EA5C6-C79C-69A7-B669-94CE7E7AF16F}"/>
              </a:ext>
            </a:extLst>
          </p:cNvPr>
          <p:cNvSpPr txBox="1">
            <a:spLocks/>
          </p:cNvSpPr>
          <p:nvPr/>
        </p:nvSpPr>
        <p:spPr bwMode="auto">
          <a:xfrm>
            <a:off x="5958011" y="2026128"/>
            <a:ext cx="3819525" cy="20509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rPr>
              <a:t>Nessuna lista di sensibilità</a:t>
            </a:r>
          </a:p>
          <a:p>
            <a:r>
              <a:rPr lang="it-IT" dirty="0">
                <a:solidFill>
                  <a:schemeClr val="tx2">
                    <a:lumMod val="75000"/>
                  </a:schemeClr>
                </a:solidFill>
              </a:rPr>
              <a:t>Il processo è avviato una volta  a tempo 0 </a:t>
            </a:r>
            <a:r>
              <a:rPr lang="it-IT" kern="0" dirty="0">
                <a:solidFill>
                  <a:schemeClr val="tx2">
                    <a:lumMod val="75000"/>
                  </a:schemeClr>
                </a:solidFill>
              </a:rPr>
              <a:t>(e una volta terminato immediatamente riavviato)</a:t>
            </a:r>
            <a:endParaRPr lang="it-IT" dirty="0">
              <a:solidFill>
                <a:schemeClr val="tx2">
                  <a:lumMod val="75000"/>
                </a:schemeClr>
              </a:solidFill>
            </a:endParaRPr>
          </a:p>
        </p:txBody>
      </p:sp>
      <p:cxnSp>
        <p:nvCxnSpPr>
          <p:cNvPr id="9" name="Connettore 2 8">
            <a:extLst>
              <a:ext uri="{FF2B5EF4-FFF2-40B4-BE49-F238E27FC236}">
                <a16:creationId xmlns:a16="http://schemas.microsoft.com/office/drawing/2014/main" id="{90DEFD57-1979-FFB5-9B0D-48F87DB8ECE4}"/>
              </a:ext>
            </a:extLst>
          </p:cNvPr>
          <p:cNvCxnSpPr>
            <a:cxnSpLocks/>
            <a:endCxn id="10" idx="3"/>
          </p:cNvCxnSpPr>
          <p:nvPr/>
        </p:nvCxnSpPr>
        <p:spPr>
          <a:xfrm flipH="1" flipV="1">
            <a:off x="2121937" y="2191123"/>
            <a:ext cx="3854728" cy="53992"/>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Rettangolo arrotondato 7">
            <a:extLst>
              <a:ext uri="{FF2B5EF4-FFF2-40B4-BE49-F238E27FC236}">
                <a16:creationId xmlns:a16="http://schemas.microsoft.com/office/drawing/2014/main" id="{2E36807A-B841-B79C-FDA2-854A265645D3}"/>
              </a:ext>
            </a:extLst>
          </p:cNvPr>
          <p:cNvSpPr/>
          <p:nvPr/>
        </p:nvSpPr>
        <p:spPr>
          <a:xfrm>
            <a:off x="1293937" y="2065123"/>
            <a:ext cx="828000"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1019287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cxnSp>
        <p:nvCxnSpPr>
          <p:cNvPr id="11" name="Connettore 2 10">
            <a:extLst>
              <a:ext uri="{FF2B5EF4-FFF2-40B4-BE49-F238E27FC236}">
                <a16:creationId xmlns:a16="http://schemas.microsoft.com/office/drawing/2014/main" id="{1753E36C-F658-914B-322E-64ABF345D295}"/>
              </a:ext>
            </a:extLst>
          </p:cNvPr>
          <p:cNvCxnSpPr>
            <a:cxnSpLocks/>
          </p:cNvCxnSpPr>
          <p:nvPr/>
        </p:nvCxnSpPr>
        <p:spPr>
          <a:xfrm flipH="1">
            <a:off x="3210472" y="2276872"/>
            <a:ext cx="2822648" cy="865217"/>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Rettangolo arrotondato 7">
            <a:extLst>
              <a:ext uri="{FF2B5EF4-FFF2-40B4-BE49-F238E27FC236}">
                <a16:creationId xmlns:a16="http://schemas.microsoft.com/office/drawing/2014/main" id="{37095DB9-66F0-684B-8DD6-A8CB8A30A674}"/>
              </a:ext>
            </a:extLst>
          </p:cNvPr>
          <p:cNvSpPr/>
          <p:nvPr/>
        </p:nvSpPr>
        <p:spPr>
          <a:xfrm>
            <a:off x="1496617" y="3574137"/>
            <a:ext cx="1857871"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cxnSp>
        <p:nvCxnSpPr>
          <p:cNvPr id="13" name="Connettore 2 12">
            <a:extLst>
              <a:ext uri="{FF2B5EF4-FFF2-40B4-BE49-F238E27FC236}">
                <a16:creationId xmlns:a16="http://schemas.microsoft.com/office/drawing/2014/main" id="{96611856-685A-4145-D9BB-3DD6A5863334}"/>
              </a:ext>
            </a:extLst>
          </p:cNvPr>
          <p:cNvCxnSpPr>
            <a:cxnSpLocks/>
            <a:endCxn id="12" idx="3"/>
          </p:cNvCxnSpPr>
          <p:nvPr/>
        </p:nvCxnSpPr>
        <p:spPr>
          <a:xfrm flipH="1">
            <a:off x="3354488" y="3142089"/>
            <a:ext cx="2606624" cy="558048"/>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ettangolo arrotondato 11">
            <a:extLst>
              <a:ext uri="{FF2B5EF4-FFF2-40B4-BE49-F238E27FC236}">
                <a16:creationId xmlns:a16="http://schemas.microsoft.com/office/drawing/2014/main" id="{5CD5FBF3-9BC7-DB77-7297-106D391C3E9D}"/>
              </a:ext>
            </a:extLst>
          </p:cNvPr>
          <p:cNvSpPr/>
          <p:nvPr/>
        </p:nvSpPr>
        <p:spPr>
          <a:xfrm>
            <a:off x="1496616" y="2926065"/>
            <a:ext cx="1714029" cy="648072"/>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
        <p:nvSpPr>
          <p:cNvPr id="15" name="Segnaposto contenuto 2">
            <a:extLst>
              <a:ext uri="{FF2B5EF4-FFF2-40B4-BE49-F238E27FC236}">
                <a16:creationId xmlns:a16="http://schemas.microsoft.com/office/drawing/2014/main" id="{B7218C76-8507-C9D0-56B6-3DB8148356DA}"/>
              </a:ext>
            </a:extLst>
          </p:cNvPr>
          <p:cNvSpPr txBox="1">
            <a:spLocks/>
          </p:cNvSpPr>
          <p:nvPr/>
        </p:nvSpPr>
        <p:spPr bwMode="auto">
          <a:xfrm>
            <a:off x="5961112" y="2024962"/>
            <a:ext cx="3557594" cy="37082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rPr>
              <a:t>I segnali di ingresso vengono forzati ad assumere un dato valore</a:t>
            </a:r>
          </a:p>
          <a:p>
            <a:r>
              <a:rPr lang="it-IT" dirty="0">
                <a:solidFill>
                  <a:schemeClr val="tx2">
                    <a:lumMod val="75000"/>
                  </a:schemeClr>
                </a:solidFill>
              </a:rPr>
              <a:t>L’istruzione </a:t>
            </a:r>
            <a:r>
              <a:rPr lang="it-IT" b="1" kern="0" dirty="0" err="1">
                <a:solidFill>
                  <a:schemeClr val="tx2">
                    <a:lumMod val="75000"/>
                  </a:schemeClr>
                </a:solidFill>
                <a:latin typeface="Monaco" panose="020B0500000000000000" pitchFamily="34" charset="0"/>
                <a:cs typeface="Courier New" panose="02070309020205020404" pitchFamily="49" charset="0"/>
              </a:rPr>
              <a:t>wait</a:t>
            </a:r>
            <a:r>
              <a:rPr lang="it-IT" dirty="0">
                <a:solidFill>
                  <a:schemeClr val="tx2">
                    <a:lumMod val="75000"/>
                  </a:schemeClr>
                </a:solidFill>
              </a:rPr>
              <a:t> forza l’aggiornamento dei segnali scritti e sospende il processo per un intervallo di tempo specificato</a:t>
            </a:r>
          </a:p>
        </p:txBody>
      </p:sp>
    </p:spTree>
    <p:extLst>
      <p:ext uri="{BB962C8B-B14F-4D97-AF65-F5344CB8AC3E}">
        <p14:creationId xmlns:p14="http://schemas.microsoft.com/office/powerpoint/2010/main" val="71916694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22B7F827-488D-6396-AD38-4EE14ED34095}"/>
              </a:ext>
            </a:extLst>
          </p:cNvPr>
          <p:cNvSpPr txBox="1">
            <a:spLocks/>
          </p:cNvSpPr>
          <p:nvPr/>
        </p:nvSpPr>
        <p:spPr bwMode="auto">
          <a:xfrm>
            <a:off x="6678551" y="4221088"/>
            <a:ext cx="2826965" cy="528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1800" b="0" kern="0" dirty="0">
                <a:solidFill>
                  <a:schemeClr val="tx2">
                    <a:lumMod val="75000"/>
                  </a:schemeClr>
                </a:solidFill>
                <a:latin typeface="Arial" panose="020B0604020202020204" pitchFamily="34" charset="0"/>
                <a:cs typeface="Arial" panose="020B0604020202020204" pitchFamily="34" charset="0"/>
              </a:rPr>
              <a:t>Ferma la simulazione</a:t>
            </a:r>
          </a:p>
        </p:txBody>
      </p:sp>
      <p:cxnSp>
        <p:nvCxnSpPr>
          <p:cNvPr id="7" name="Connettore 2 6">
            <a:extLst>
              <a:ext uri="{FF2B5EF4-FFF2-40B4-BE49-F238E27FC236}">
                <a16:creationId xmlns:a16="http://schemas.microsoft.com/office/drawing/2014/main" id="{EE628EF0-C096-5D47-3946-D5CC04BAB0CE}"/>
              </a:ext>
            </a:extLst>
          </p:cNvPr>
          <p:cNvCxnSpPr>
            <a:cxnSpLocks/>
            <a:stCxn id="6" idx="1"/>
          </p:cNvCxnSpPr>
          <p:nvPr/>
        </p:nvCxnSpPr>
        <p:spPr>
          <a:xfrm flipH="1">
            <a:off x="6235664" y="4485407"/>
            <a:ext cx="442887" cy="767408"/>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Rettangolo arrotondato 11">
            <a:extLst>
              <a:ext uri="{FF2B5EF4-FFF2-40B4-BE49-F238E27FC236}">
                <a16:creationId xmlns:a16="http://schemas.microsoft.com/office/drawing/2014/main" id="{0FCDDBF4-8B1B-7C4E-4028-FBC3CF9FCC73}"/>
              </a:ext>
            </a:extLst>
          </p:cNvPr>
          <p:cNvSpPr/>
          <p:nvPr/>
        </p:nvSpPr>
        <p:spPr>
          <a:xfrm>
            <a:off x="1496616" y="5271865"/>
            <a:ext cx="5974023"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28995150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dirty="0">
                <a:latin typeface="Arial"/>
                <a:cs typeface="Arial"/>
              </a:rPr>
              <a:t>La </a:t>
            </a:r>
            <a:r>
              <a:rPr lang="it-IT" sz="1600" b="1" dirty="0" err="1">
                <a:latin typeface="Monaco"/>
                <a:cs typeface="Courier New"/>
              </a:rPr>
              <a:t>architecture</a:t>
            </a:r>
            <a:r>
              <a:rPr lang="it-IT"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3BA8FFFD-7BB3-70FF-401D-188D9815EB6F}"/>
              </a:ext>
            </a:extLst>
          </p:cNvPr>
          <p:cNvSpPr txBox="1">
            <a:spLocks/>
          </p:cNvSpPr>
          <p:nvPr/>
        </p:nvSpPr>
        <p:spPr bwMode="auto">
          <a:xfrm>
            <a:off x="5961112" y="2024962"/>
            <a:ext cx="3557594" cy="37082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rPr>
              <a:t>In questo </a:t>
            </a:r>
            <a:r>
              <a:rPr lang="it-IT" dirty="0" err="1">
                <a:solidFill>
                  <a:schemeClr val="tx2">
                    <a:lumMod val="75000"/>
                  </a:schemeClr>
                </a:solidFill>
              </a:rPr>
              <a:t>testbench</a:t>
            </a:r>
            <a:r>
              <a:rPr lang="it-IT" dirty="0">
                <a:solidFill>
                  <a:schemeClr val="tx2">
                    <a:lumMod val="75000"/>
                  </a:schemeClr>
                </a:solidFill>
              </a:rPr>
              <a:t> non vengono collezionati gli output</a:t>
            </a:r>
          </a:p>
          <a:p>
            <a:r>
              <a:rPr lang="it-IT" dirty="0">
                <a:solidFill>
                  <a:schemeClr val="tx2">
                    <a:lumMod val="75000"/>
                  </a:schemeClr>
                </a:solidFill>
              </a:rPr>
              <a:t>Si usa direttamente il simulatore per disegnare le forme d’onda</a:t>
            </a:r>
          </a:p>
        </p:txBody>
      </p:sp>
    </p:spTree>
    <p:extLst>
      <p:ext uri="{BB962C8B-B14F-4D97-AF65-F5344CB8AC3E}">
        <p14:creationId xmlns:p14="http://schemas.microsoft.com/office/powerpoint/2010/main" val="314391026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231A34-BD6E-FBD0-5B2B-29F70C345A5D}"/>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Esecuzione del </a:t>
            </a:r>
            <a:r>
              <a:rPr lang="it-IT" dirty="0" err="1">
                <a:latin typeface="Arial Black" panose="020B0A04020102020204" pitchFamily="34" charset="0"/>
                <a:cs typeface="Arial" panose="020B0604020202020204" pitchFamily="34" charset="0"/>
              </a:rPr>
              <a:t>testbench</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spcAft>
                <a:spcPts val="600"/>
              </a:spcAft>
              <a:buSzPct val="200000"/>
              <a:buBlip>
                <a:blip r:embed="rId3"/>
              </a:buBlip>
            </a:pPr>
            <a:r>
              <a:rPr lang="it-IT" sz="1800" dirty="0">
                <a:latin typeface="Arial" panose="020B0604020202020204" pitchFamily="34" charset="0"/>
                <a:cs typeface="Arial" panose="020B0604020202020204" pitchFamily="34" charset="0"/>
              </a:rPr>
              <a:t>Output a video del simulatore: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pic>
        <p:nvPicPr>
          <p:cNvPr id="6" name="Immagine 5"/>
          <p:cNvPicPr>
            <a:picLocks noChangeAspect="1"/>
          </p:cNvPicPr>
          <p:nvPr/>
        </p:nvPicPr>
        <p:blipFill>
          <a:blip r:embed="rId4"/>
          <a:stretch>
            <a:fillRect/>
          </a:stretch>
        </p:blipFill>
        <p:spPr>
          <a:xfrm>
            <a:off x="1874970" y="3983438"/>
            <a:ext cx="7542526" cy="1245762"/>
          </a:xfrm>
          <a:prstGeom prst="rect">
            <a:avLst/>
          </a:prstGeom>
        </p:spPr>
      </p:pic>
      <p:pic>
        <p:nvPicPr>
          <p:cNvPr id="9" name="Immagine 8"/>
          <p:cNvPicPr>
            <a:picLocks noChangeAspect="1"/>
          </p:cNvPicPr>
          <p:nvPr/>
        </p:nvPicPr>
        <p:blipFill>
          <a:blip r:embed="rId5"/>
          <a:stretch>
            <a:fillRect/>
          </a:stretch>
        </p:blipFill>
        <p:spPr>
          <a:xfrm>
            <a:off x="704528" y="2161704"/>
            <a:ext cx="8210706" cy="1223112"/>
          </a:xfrm>
          <a:prstGeom prst="rect">
            <a:avLst/>
          </a:prstGeom>
        </p:spPr>
      </p:pic>
      <p:sp>
        <p:nvSpPr>
          <p:cNvPr id="10" name="Segnaposto contenuto 2"/>
          <p:cNvSpPr txBox="1">
            <a:spLocks/>
          </p:cNvSpPr>
          <p:nvPr/>
        </p:nvSpPr>
        <p:spPr bwMode="auto">
          <a:xfrm>
            <a:off x="9048063" y="2433535"/>
            <a:ext cx="632966" cy="6794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kern="0" dirty="0">
                <a:solidFill>
                  <a:schemeClr val="tx2">
                    <a:lumMod val="75000"/>
                  </a:schemeClr>
                </a:solidFill>
              </a:rPr>
              <a:t>…</a:t>
            </a:r>
            <a:endParaRPr lang="it-IT" b="0" kern="0" dirty="0">
              <a:solidFill>
                <a:schemeClr val="tx2">
                  <a:lumMod val="75000"/>
                </a:schemeClr>
              </a:solidFill>
            </a:endParaRPr>
          </a:p>
        </p:txBody>
      </p:sp>
      <p:sp>
        <p:nvSpPr>
          <p:cNvPr id="11" name="Segnaposto contenuto 2"/>
          <p:cNvSpPr txBox="1">
            <a:spLocks/>
          </p:cNvSpPr>
          <p:nvPr/>
        </p:nvSpPr>
        <p:spPr bwMode="auto">
          <a:xfrm>
            <a:off x="1277574" y="4266594"/>
            <a:ext cx="632966" cy="6794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kern="0" dirty="0">
                <a:solidFill>
                  <a:schemeClr val="tx2">
                    <a:lumMod val="75000"/>
                  </a:schemeClr>
                </a:solidFill>
              </a:rPr>
              <a:t>…</a:t>
            </a:r>
            <a:endParaRPr lang="it-IT" b="0" kern="0" dirty="0">
              <a:solidFill>
                <a:schemeClr val="tx2">
                  <a:lumMod val="75000"/>
                </a:schemeClr>
              </a:solidFill>
            </a:endParaRPr>
          </a:p>
        </p:txBody>
      </p:sp>
    </p:spTree>
    <p:extLst>
      <p:ext uri="{BB962C8B-B14F-4D97-AF65-F5344CB8AC3E}">
        <p14:creationId xmlns:p14="http://schemas.microsoft.com/office/powerpoint/2010/main" val="210819526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16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36107"/>
            <a:ext cx="7489006" cy="4401205"/>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300ns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500ns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"011";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1500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2000ns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4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END </a:t>
            </a:r>
            <a:r>
              <a:rPr lang="en-US" sz="1400" b="1" dirty="0" err="1">
                <a:solidFill>
                  <a:schemeClr val="tx2">
                    <a:lumMod val="75000"/>
                  </a:schemeClr>
                </a:solidFill>
                <a:latin typeface="Monaco" panose="020B0500000000000000" pitchFamily="34" charset="0"/>
                <a:cs typeface="Courier New" panose="02070309020205020404" pitchFamily="49" charset="0"/>
              </a:rPr>
              <a:t>testbench_arch</a:t>
            </a:r>
            <a:r>
              <a:rPr lang="en-US" sz="14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3BA8FFFD-7BB3-70FF-401D-188D9815EB6F}"/>
              </a:ext>
            </a:extLst>
          </p:cNvPr>
          <p:cNvSpPr txBox="1">
            <a:spLocks/>
          </p:cNvSpPr>
          <p:nvPr/>
        </p:nvSpPr>
        <p:spPr bwMode="auto">
          <a:xfrm>
            <a:off x="5961112" y="2024962"/>
            <a:ext cx="3557594" cy="37082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pPr marL="0" indent="0">
              <a:buNone/>
            </a:pPr>
            <a:r>
              <a:rPr lang="it-IT" b="1" kern="0" dirty="0">
                <a:solidFill>
                  <a:schemeClr val="tx2">
                    <a:lumMod val="75000"/>
                  </a:schemeClr>
                </a:solidFill>
              </a:rPr>
              <a:t>ATTENZIONE</a:t>
            </a:r>
            <a:r>
              <a:rPr lang="it-IT" kern="0" dirty="0">
                <a:solidFill>
                  <a:schemeClr val="tx2">
                    <a:lumMod val="75000"/>
                  </a:schemeClr>
                </a:solidFill>
              </a:rPr>
              <a:t>: questa descrizione non può essere sintetizzata ma solo simulata!</a:t>
            </a:r>
          </a:p>
        </p:txBody>
      </p:sp>
    </p:spTree>
    <p:extLst>
      <p:ext uri="{BB962C8B-B14F-4D97-AF65-F5344CB8AC3E}">
        <p14:creationId xmlns:p14="http://schemas.microsoft.com/office/powerpoint/2010/main" val="388777828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noAutofit/>
          </a:bodyPr>
          <a:lstStyle/>
          <a:p>
            <a:pPr>
              <a:spcBef>
                <a:spcPts val="0"/>
              </a:spcBef>
              <a:buSzPct val="200000"/>
              <a:buBlip>
                <a:blip r:embed="rId3"/>
              </a:buBlip>
            </a:pPr>
            <a:r>
              <a:rPr lang="it-IT" dirty="0"/>
              <a:t>Implementazione alternativa con lettura ed analisi automatizzata dei risultati nella </a:t>
            </a:r>
            <a:r>
              <a:rPr lang="it-IT" sz="1600" b="1" dirty="0" err="1">
                <a:latin typeface="Monaco" panose="020B0500000000000000" pitchFamily="34" charset="0"/>
                <a:cs typeface="Courier New" panose="02070309020205020404" pitchFamily="49" charset="0"/>
              </a:rPr>
              <a:t>architecture</a:t>
            </a:r>
            <a:r>
              <a:rPr lang="it-IT" dirty="0"/>
              <a:t> del circuito di esempio 16:</a:t>
            </a: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dirty="0"/>
          </a:p>
          <a:p>
            <a:pPr>
              <a:spcBef>
                <a:spcPts val="100"/>
              </a:spcBef>
              <a:spcAft>
                <a:spcPts val="100"/>
              </a:spcAft>
            </a:pPr>
            <a:endParaRPr lang="it-IT" dirty="0"/>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8" y="2048649"/>
            <a:ext cx="8543925" cy="3108543"/>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 (out1="00101") REPORT "Simulation Failure."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p:txBody>
      </p:sp>
    </p:spTree>
    <p:extLst>
      <p:ext uri="{BB962C8B-B14F-4D97-AF65-F5344CB8AC3E}">
        <p14:creationId xmlns:p14="http://schemas.microsoft.com/office/powerpoint/2010/main" val="5530976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noAutofit/>
          </a:bodyPr>
          <a:lstStyle/>
          <a:p>
            <a:pPr>
              <a:spcBef>
                <a:spcPts val="0"/>
              </a:spcBef>
              <a:buSzPct val="200000"/>
              <a:buBlip>
                <a:blip r:embed="rId3"/>
              </a:buBlip>
            </a:pPr>
            <a:r>
              <a:rPr lang="it-IT" dirty="0"/>
              <a:t>Implementazione alternativa con lettura ed analisi automatizzata dei risultati nella </a:t>
            </a:r>
            <a:r>
              <a:rPr lang="it-IT" sz="1600" b="1" dirty="0" err="1">
                <a:latin typeface="Monaco" panose="020B0500000000000000" pitchFamily="34" charset="0"/>
                <a:cs typeface="Courier New" panose="02070309020205020404" pitchFamily="49" charset="0"/>
              </a:rPr>
              <a:t>architecture</a:t>
            </a:r>
            <a:r>
              <a:rPr lang="it-IT" dirty="0"/>
              <a:t> del circuito di esempio 16:</a:t>
            </a: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dirty="0"/>
          </a:p>
          <a:p>
            <a:pPr>
              <a:spcBef>
                <a:spcPts val="100"/>
              </a:spcBef>
              <a:spcAft>
                <a:spcPts val="100"/>
              </a:spcAft>
            </a:pPr>
            <a:endParaRPr lang="it-IT" dirty="0"/>
          </a:p>
          <a:p>
            <a:pPr>
              <a:spcBef>
                <a:spcPts val="100"/>
              </a:spcBef>
              <a:spcAft>
                <a:spcPts val="100"/>
              </a:spcAft>
            </a:pPr>
            <a:r>
              <a:rPr lang="it-IT" dirty="0"/>
              <a:t>Il processo è sospeso per permettere l’aggiornamento dei segnali</a:t>
            </a:r>
          </a:p>
          <a:p>
            <a:pPr lvl="1">
              <a:spcBef>
                <a:spcPts val="100"/>
              </a:spcBef>
              <a:spcAft>
                <a:spcPts val="100"/>
              </a:spcAft>
            </a:pPr>
            <a:r>
              <a:rPr lang="it-IT" dirty="0"/>
              <a:t>La simulazione è sospesa per 0 secondi perché il componente testato </a:t>
            </a:r>
            <a:br>
              <a:rPr lang="it-IT" dirty="0"/>
            </a:br>
            <a:r>
              <a:rPr lang="it-IT" dirty="0"/>
              <a:t>non presenta ritardi nella generazione degli output</a:t>
            </a:r>
          </a:p>
          <a:p>
            <a:pPr>
              <a:spcBef>
                <a:spcPts val="100"/>
              </a:spcBef>
              <a:spcAft>
                <a:spcPts val="1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8" y="2048649"/>
            <a:ext cx="8543925" cy="3108543"/>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 (out1="00101") REPORT "Simulation Failure."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p:txBody>
      </p:sp>
      <p:cxnSp>
        <p:nvCxnSpPr>
          <p:cNvPr id="6" name="Connettore 2 5">
            <a:extLst>
              <a:ext uri="{FF2B5EF4-FFF2-40B4-BE49-F238E27FC236}">
                <a16:creationId xmlns:a16="http://schemas.microsoft.com/office/drawing/2014/main" id="{3825AA7C-C06B-96FC-D925-0F3124CB5C2F}"/>
              </a:ext>
            </a:extLst>
          </p:cNvPr>
          <p:cNvCxnSpPr>
            <a:cxnSpLocks/>
            <a:endCxn id="7" idx="2"/>
          </p:cNvCxnSpPr>
          <p:nvPr/>
        </p:nvCxnSpPr>
        <p:spPr>
          <a:xfrm flipV="1">
            <a:off x="1856656" y="4041040"/>
            <a:ext cx="414136" cy="1260168"/>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Rettangolo arrotondato 10">
            <a:extLst>
              <a:ext uri="{FF2B5EF4-FFF2-40B4-BE49-F238E27FC236}">
                <a16:creationId xmlns:a16="http://schemas.microsoft.com/office/drawing/2014/main" id="{E3DF9042-8784-8AD4-3CF5-F3F258C65F6D}"/>
              </a:ext>
            </a:extLst>
          </p:cNvPr>
          <p:cNvSpPr/>
          <p:nvPr/>
        </p:nvSpPr>
        <p:spPr>
          <a:xfrm>
            <a:off x="1460792" y="3789040"/>
            <a:ext cx="1620000"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7929157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noAutofit/>
          </a:bodyPr>
          <a:lstStyle/>
          <a:p>
            <a:pPr>
              <a:spcBef>
                <a:spcPts val="0"/>
              </a:spcBef>
              <a:buSzPct val="200000"/>
              <a:buBlip>
                <a:blip r:embed="rId3"/>
              </a:buBlip>
            </a:pPr>
            <a:r>
              <a:rPr lang="it-IT" dirty="0"/>
              <a:t>Implementazione alternativa con lettura ed analisi automatizzata dei risultati nella </a:t>
            </a:r>
            <a:r>
              <a:rPr lang="it-IT" sz="1600" b="1" dirty="0" err="1">
                <a:latin typeface="Monaco" panose="020B0500000000000000" pitchFamily="34" charset="0"/>
                <a:cs typeface="Courier New" panose="02070309020205020404" pitchFamily="49" charset="0"/>
              </a:rPr>
              <a:t>architecture</a:t>
            </a:r>
            <a:r>
              <a:rPr lang="it-IT" dirty="0"/>
              <a:t> del circuito di esempio 16:</a:t>
            </a: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dirty="0"/>
          </a:p>
          <a:p>
            <a:pPr>
              <a:spcBef>
                <a:spcPts val="100"/>
              </a:spcBef>
              <a:spcAft>
                <a:spcPts val="100"/>
              </a:spcAft>
            </a:pPr>
            <a:endParaRPr lang="it-IT" dirty="0"/>
          </a:p>
          <a:p>
            <a:r>
              <a:rPr lang="it-IT" dirty="0"/>
              <a:t>Lettura ed analisi dei risultati</a:t>
            </a:r>
          </a:p>
          <a:p>
            <a:r>
              <a:rPr lang="it-IT" dirty="0"/>
              <a:t>La </a:t>
            </a:r>
            <a:r>
              <a:rPr lang="it-IT" sz="1600" b="1" dirty="0" err="1">
                <a:latin typeface="Monaco" panose="020B0500000000000000" pitchFamily="34" charset="0"/>
                <a:cs typeface="Courier New" panose="02070309020205020404" pitchFamily="49" charset="0"/>
              </a:rPr>
              <a:t>assert</a:t>
            </a:r>
            <a:r>
              <a:rPr lang="it-IT" dirty="0"/>
              <a:t> blocca l’esecuzione nel caso di valore differente da quello atteso</a:t>
            </a:r>
          </a:p>
        </p:txBody>
      </p:sp>
      <p:sp>
        <p:nvSpPr>
          <p:cNvPr id="5" name="Rettangolo 4"/>
          <p:cNvSpPr/>
          <p:nvPr/>
        </p:nvSpPr>
        <p:spPr>
          <a:xfrm>
            <a:off x="1034798" y="2048649"/>
            <a:ext cx="8543925" cy="3108543"/>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 (out1="00101") REPORT "Simulation Failure."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p:txBody>
      </p:sp>
      <p:cxnSp>
        <p:nvCxnSpPr>
          <p:cNvPr id="8" name="Connettore 2 7">
            <a:extLst>
              <a:ext uri="{FF2B5EF4-FFF2-40B4-BE49-F238E27FC236}">
                <a16:creationId xmlns:a16="http://schemas.microsoft.com/office/drawing/2014/main" id="{39DAD0CB-7793-B47D-3513-59F141B942ED}"/>
              </a:ext>
            </a:extLst>
          </p:cNvPr>
          <p:cNvCxnSpPr>
            <a:cxnSpLocks/>
          </p:cNvCxnSpPr>
          <p:nvPr/>
        </p:nvCxnSpPr>
        <p:spPr>
          <a:xfrm flipH="1">
            <a:off x="2576910" y="4455072"/>
            <a:ext cx="863922" cy="846136"/>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ttangolo arrotondato 10">
            <a:extLst>
              <a:ext uri="{FF2B5EF4-FFF2-40B4-BE49-F238E27FC236}">
                <a16:creationId xmlns:a16="http://schemas.microsoft.com/office/drawing/2014/main" id="{79E8EE85-280C-B663-D2E8-5656D61A9B11}"/>
              </a:ext>
            </a:extLst>
          </p:cNvPr>
          <p:cNvSpPr/>
          <p:nvPr/>
        </p:nvSpPr>
        <p:spPr>
          <a:xfrm>
            <a:off x="1454204" y="4203072"/>
            <a:ext cx="7416998"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147103878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noAutofit/>
          </a:bodyPr>
          <a:lstStyle/>
          <a:p>
            <a:pPr>
              <a:spcBef>
                <a:spcPts val="0"/>
              </a:spcBef>
              <a:buSzPct val="200000"/>
              <a:buBlip>
                <a:blip r:embed="rId3"/>
              </a:buBlip>
            </a:pPr>
            <a:r>
              <a:rPr lang="it-IT" dirty="0"/>
              <a:t>Implementazione alternativa con lettura ed analisi automatizzata dei risultati nella </a:t>
            </a:r>
            <a:r>
              <a:rPr lang="it-IT" sz="1600" b="1" dirty="0" err="1">
                <a:latin typeface="Monaco" panose="020B0500000000000000" pitchFamily="34" charset="0"/>
                <a:cs typeface="Courier New" panose="02070309020205020404" pitchFamily="49" charset="0"/>
              </a:rPr>
              <a:t>architecture</a:t>
            </a:r>
            <a:r>
              <a:rPr lang="it-IT" dirty="0"/>
              <a:t> del circuito di esempio 16:</a:t>
            </a: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marL="0" indent="0">
              <a:spcBef>
                <a:spcPts val="0"/>
              </a:spcBef>
              <a:spcAft>
                <a:spcPts val="600"/>
              </a:spcAft>
              <a:buSzPct val="200000"/>
              <a:buNone/>
            </a:pPr>
            <a:endParaRPr lang="it-IT" sz="1800" dirty="0">
              <a:latin typeface="Arial" panose="020B0604020202020204" pitchFamily="34" charset="0"/>
              <a:cs typeface="Arial" panose="020B0604020202020204" pitchFamily="34" charset="0"/>
            </a:endParaRPr>
          </a:p>
          <a:p>
            <a:endParaRPr lang="it-IT" dirty="0"/>
          </a:p>
          <a:p>
            <a:pPr>
              <a:spcBef>
                <a:spcPts val="100"/>
              </a:spcBef>
              <a:spcAft>
                <a:spcPts val="100"/>
              </a:spcAft>
            </a:pPr>
            <a:endParaRPr lang="it-IT" dirty="0"/>
          </a:p>
          <a:p>
            <a:r>
              <a:rPr lang="it-IT" dirty="0"/>
              <a:t>I dati di input possono anche essere letti da file ed i risultati scritti su file</a:t>
            </a:r>
          </a:p>
        </p:txBody>
      </p:sp>
      <p:sp>
        <p:nvSpPr>
          <p:cNvPr id="5" name="Rettangolo 4"/>
          <p:cNvSpPr/>
          <p:nvPr/>
        </p:nvSpPr>
        <p:spPr>
          <a:xfrm>
            <a:off x="1034798" y="2048649"/>
            <a:ext cx="8543925" cy="3108543"/>
          </a:xfrm>
          <a:prstGeom prst="rect">
            <a:avLst/>
          </a:prstGeom>
        </p:spPr>
        <p:txBody>
          <a:bodyPr wrap="square">
            <a:spAutoFit/>
          </a:bodyPr>
          <a:lstStyle/>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100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in1 &lt;= "00001";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in2 &lt;= "00100";</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ctrl &lt;= "001";</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 -------------  Current Time:  100ns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ASSERT (out1="00101") REPORT "Simulation Failure." SEVERITY FAILURE;</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WAIT FOR 200 ns;</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400" b="1" dirty="0">
                <a:solidFill>
                  <a:schemeClr val="tx2">
                    <a:lumMod val="75000"/>
                  </a:schemeClr>
                </a:solidFill>
                <a:latin typeface="Monaco" panose="020B0500000000000000" pitchFamily="34" charset="0"/>
                <a:cs typeface="Courier New" panose="02070309020205020404" pitchFamily="49" charset="0"/>
              </a:rPr>
              <a:t>  END PROCESS;</a:t>
            </a:r>
          </a:p>
        </p:txBody>
      </p:sp>
    </p:spTree>
    <p:extLst>
      <p:ext uri="{BB962C8B-B14F-4D97-AF65-F5344CB8AC3E}">
        <p14:creationId xmlns:p14="http://schemas.microsoft.com/office/powerpoint/2010/main" val="164164257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143DF-BEBF-430A-6FB0-B19DA679DC6C}"/>
              </a:ext>
            </a:extLst>
          </p:cNvPr>
          <p:cNvSpPr>
            <a:spLocks noGrp="1"/>
          </p:cNvSpPr>
          <p:nvPr>
            <p:ph type="title"/>
          </p:nvPr>
        </p:nvSpPr>
        <p:spPr/>
        <p:txBody>
          <a:bodyPr>
            <a:normAutofit/>
          </a:bodyPr>
          <a:lstStyle/>
          <a:p>
            <a:r>
              <a:rPr lang="it-IT" dirty="0">
                <a:latin typeface="Arial Black" panose="020B0A04020102020204" pitchFamily="34" charset="0"/>
                <a:cs typeface="Arial" panose="020B0604020202020204" pitchFamily="34" charset="0"/>
              </a:rPr>
              <a:t>Esempio di circuito 17</a:t>
            </a:r>
            <a:endParaRPr lang="it-IT" dirty="0"/>
          </a:p>
        </p:txBody>
      </p:sp>
      <p:sp>
        <p:nvSpPr>
          <p:cNvPr id="3" name="Segnaposto contenuto 2"/>
          <p:cNvSpPr>
            <a:spLocks noGrp="1"/>
          </p:cNvSpPr>
          <p:nvPr>
            <p:ph idx="1"/>
          </p:nvPr>
        </p:nvSpPr>
        <p:spPr>
          <a:prstGeom prst="rect">
            <a:avLst/>
          </a:prstGeom>
        </p:spPr>
        <p:txBody>
          <a:bodyPr/>
          <a:lstStyle/>
          <a:p>
            <a:pPr>
              <a:lnSpc>
                <a:spcPct val="130000"/>
              </a:lnSpc>
              <a:spcBef>
                <a:spcPts val="0"/>
              </a:spcBef>
              <a:buSzPct val="200000"/>
              <a:buBlip>
                <a:blip r:embed="rId3"/>
              </a:buBlip>
            </a:pPr>
            <a:r>
              <a:rPr lang="it-IT" dirty="0"/>
              <a:t>Vogliamo specificare in VHDL un </a:t>
            </a:r>
            <a:r>
              <a:rPr lang="it-IT" dirty="0" err="1"/>
              <a:t>testbench</a:t>
            </a:r>
            <a:r>
              <a:rPr lang="it-IT" dirty="0"/>
              <a:t> per la macchina sequenziale dell’esempio 15</a:t>
            </a:r>
          </a:p>
        </p:txBody>
      </p:sp>
      <p:graphicFrame>
        <p:nvGraphicFramePr>
          <p:cNvPr id="5" name="Tabella 4">
            <a:extLst>
              <a:ext uri="{FF2B5EF4-FFF2-40B4-BE49-F238E27FC236}">
                <a16:creationId xmlns:a16="http://schemas.microsoft.com/office/drawing/2014/main" id="{963C97B0-6B8F-DAA0-2CCB-74A3A27DD223}"/>
              </a:ext>
            </a:extLst>
          </p:cNvPr>
          <p:cNvGraphicFramePr>
            <a:graphicFrameLocks noGrp="1"/>
          </p:cNvGraphicFramePr>
          <p:nvPr/>
        </p:nvGraphicFramePr>
        <p:xfrm>
          <a:off x="2593442" y="2959968"/>
          <a:ext cx="4464052" cy="1981200"/>
        </p:xfrm>
        <a:graphic>
          <a:graphicData uri="http://schemas.openxmlformats.org/drawingml/2006/table">
            <a:tbl>
              <a:tblPr firstRow="1" bandRow="1">
                <a:tableStyleId>{2D5ABB26-0587-4C30-8999-92F81FD0307C}</a:tableStyleId>
              </a:tblPr>
              <a:tblGrid>
                <a:gridCol w="1116013">
                  <a:extLst>
                    <a:ext uri="{9D8B030D-6E8A-4147-A177-3AD203B41FA5}">
                      <a16:colId xmlns:a16="http://schemas.microsoft.com/office/drawing/2014/main" val="20000"/>
                    </a:ext>
                  </a:extLst>
                </a:gridCol>
                <a:gridCol w="1116013">
                  <a:extLst>
                    <a:ext uri="{9D8B030D-6E8A-4147-A177-3AD203B41FA5}">
                      <a16:colId xmlns:a16="http://schemas.microsoft.com/office/drawing/2014/main" val="20001"/>
                    </a:ext>
                  </a:extLst>
                </a:gridCol>
                <a:gridCol w="1116013">
                  <a:extLst>
                    <a:ext uri="{9D8B030D-6E8A-4147-A177-3AD203B41FA5}">
                      <a16:colId xmlns:a16="http://schemas.microsoft.com/office/drawing/2014/main" val="20002"/>
                    </a:ext>
                  </a:extLst>
                </a:gridCol>
                <a:gridCol w="1116013">
                  <a:extLst>
                    <a:ext uri="{9D8B030D-6E8A-4147-A177-3AD203B41FA5}">
                      <a16:colId xmlns:a16="http://schemas.microsoft.com/office/drawing/2014/main" val="20003"/>
                    </a:ext>
                  </a:extLst>
                </a:gridCol>
              </a:tblGrid>
              <a:tr h="370840">
                <a:tc>
                  <a:txBody>
                    <a:bodyPr/>
                    <a:lstStyle/>
                    <a:p>
                      <a:pPr algn="ctr"/>
                      <a:endParaRPr lang="en-US" sz="2000" dirty="0">
                        <a:solidFill>
                          <a:schemeClr val="tx2">
                            <a:lumMod val="75000"/>
                          </a:schemeClr>
                        </a:solidFill>
                      </a:endParaRPr>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0</a:t>
                      </a:r>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1</a:t>
                      </a:r>
                    </a:p>
                  </a:txBody>
                  <a:tcP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U</a:t>
                      </a:r>
                    </a:p>
                  </a:txBody>
                  <a:tcP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US" sz="2000" dirty="0">
                          <a:solidFill>
                            <a:schemeClr val="tx2">
                              <a:lumMod val="75000"/>
                            </a:schemeClr>
                          </a:solidFill>
                        </a:rPr>
                        <a:t>S0</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S1</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S0</a:t>
                      </a: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0</a:t>
                      </a: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US" sz="2000" dirty="0">
                          <a:solidFill>
                            <a:schemeClr val="tx2">
                              <a:lumMod val="75000"/>
                            </a:schemeClr>
                          </a:solidFill>
                        </a:rPr>
                        <a:t>S1</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S2</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S0</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0</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pPr algn="ctr"/>
                      <a:r>
                        <a:rPr lang="en-US" sz="2000" dirty="0">
                          <a:solidFill>
                            <a:schemeClr val="tx2">
                              <a:lumMod val="75000"/>
                            </a:schemeClr>
                          </a:solidFill>
                        </a:rPr>
                        <a:t>S2</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S2</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S3</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0</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pPr algn="ctr"/>
                      <a:r>
                        <a:rPr lang="en-US" sz="2000" dirty="0">
                          <a:solidFill>
                            <a:schemeClr val="tx2">
                              <a:lumMod val="75000"/>
                            </a:schemeClr>
                          </a:solidFill>
                        </a:rPr>
                        <a:t>s3</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S1</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S0</a:t>
                      </a:r>
                    </a:p>
                  </a:txBody>
                  <a:tcP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r>
                        <a:rPr lang="en-US" sz="2000" dirty="0">
                          <a:solidFill>
                            <a:schemeClr val="tx2">
                              <a:lumMod val="75000"/>
                            </a:schemeClr>
                          </a:solidFill>
                        </a:rPr>
                        <a:t>1</a:t>
                      </a:r>
                    </a:p>
                  </a:txBody>
                  <a:tcP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6" name="Mostrina 5">
            <a:extLst>
              <a:ext uri="{FF2B5EF4-FFF2-40B4-BE49-F238E27FC236}">
                <a16:creationId xmlns:a16="http://schemas.microsoft.com/office/drawing/2014/main" id="{0E715E5C-1708-6635-F5E4-7A790C348265}"/>
              </a:ext>
            </a:extLst>
          </p:cNvPr>
          <p:cNvSpPr/>
          <p:nvPr/>
        </p:nvSpPr>
        <p:spPr>
          <a:xfrm>
            <a:off x="1688524" y="3650968"/>
            <a:ext cx="691375" cy="635620"/>
          </a:xfrm>
          <a:prstGeom prst="chevron">
            <a:avLst/>
          </a:prstGeom>
          <a:solidFill>
            <a:srgbClr val="DADADA"/>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2">
                  <a:lumMod val="75000"/>
                </a:schemeClr>
              </a:solidFill>
              <a:latin typeface="Arial" panose="020B0604020202020204" pitchFamily="34" charset="0"/>
              <a:cs typeface="Arial" panose="020B0604020202020204" pitchFamily="34" charset="0"/>
            </a:endParaRPr>
          </a:p>
        </p:txBody>
      </p:sp>
      <p:sp>
        <p:nvSpPr>
          <p:cNvPr id="8" name="Segnaposto contenuto 2">
            <a:extLst>
              <a:ext uri="{FF2B5EF4-FFF2-40B4-BE49-F238E27FC236}">
                <a16:creationId xmlns:a16="http://schemas.microsoft.com/office/drawing/2014/main" id="{4565DD00-BCC0-576D-ED13-4636F89B2E18}"/>
              </a:ext>
            </a:extLst>
          </p:cNvPr>
          <p:cNvSpPr txBox="1">
            <a:spLocks/>
          </p:cNvSpPr>
          <p:nvPr/>
        </p:nvSpPr>
        <p:spPr bwMode="auto">
          <a:xfrm>
            <a:off x="632520" y="3760277"/>
            <a:ext cx="1056004" cy="5105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2000" b="0" kern="0" dirty="0">
                <a:solidFill>
                  <a:schemeClr val="tx2">
                    <a:lumMod val="75000"/>
                  </a:schemeClr>
                </a:solidFill>
                <a:latin typeface="Arial" panose="020B0604020202020204" pitchFamily="34" charset="0"/>
                <a:cs typeface="Arial" panose="020B0604020202020204" pitchFamily="34" charset="0"/>
              </a:rPr>
              <a:t>Input</a:t>
            </a:r>
          </a:p>
        </p:txBody>
      </p:sp>
      <p:sp>
        <p:nvSpPr>
          <p:cNvPr id="9" name="Mostrina 8">
            <a:extLst>
              <a:ext uri="{FF2B5EF4-FFF2-40B4-BE49-F238E27FC236}">
                <a16:creationId xmlns:a16="http://schemas.microsoft.com/office/drawing/2014/main" id="{49DE8197-C987-1CE2-79E1-0671FF15B9AD}"/>
              </a:ext>
            </a:extLst>
          </p:cNvPr>
          <p:cNvSpPr/>
          <p:nvPr/>
        </p:nvSpPr>
        <p:spPr>
          <a:xfrm>
            <a:off x="7260416" y="3624471"/>
            <a:ext cx="691375" cy="635620"/>
          </a:xfrm>
          <a:prstGeom prst="chevron">
            <a:avLst/>
          </a:prstGeom>
          <a:solidFill>
            <a:srgbClr val="DADADA"/>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2">
                  <a:lumMod val="75000"/>
                </a:schemeClr>
              </a:solidFill>
              <a:latin typeface="Arial" panose="020B0604020202020204" pitchFamily="34" charset="0"/>
              <a:cs typeface="Arial" panose="020B0604020202020204" pitchFamily="34" charset="0"/>
            </a:endParaRPr>
          </a:p>
        </p:txBody>
      </p:sp>
      <p:sp>
        <p:nvSpPr>
          <p:cNvPr id="10" name="Segnaposto contenuto 2">
            <a:extLst>
              <a:ext uri="{FF2B5EF4-FFF2-40B4-BE49-F238E27FC236}">
                <a16:creationId xmlns:a16="http://schemas.microsoft.com/office/drawing/2014/main" id="{D29D18F3-74C8-A6DF-4D3D-86C4985472DF}"/>
              </a:ext>
            </a:extLst>
          </p:cNvPr>
          <p:cNvSpPr txBox="1">
            <a:spLocks/>
          </p:cNvSpPr>
          <p:nvPr/>
        </p:nvSpPr>
        <p:spPr bwMode="auto">
          <a:xfrm>
            <a:off x="8043203" y="3782579"/>
            <a:ext cx="1228080" cy="5105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66"/>
              </a:buClr>
              <a:buFont typeface="Times" charset="0"/>
              <a:buChar char="•"/>
              <a:defRPr sz="2400">
                <a:solidFill>
                  <a:schemeClr val="tx1"/>
                </a:solidFill>
                <a:latin typeface="+mn-lt"/>
                <a:ea typeface="ＭＳ Ｐゴシック" charset="-128"/>
                <a:cs typeface="ＭＳ Ｐゴシック" charset="-128"/>
              </a:defRPr>
            </a:lvl1pPr>
            <a:lvl2pPr marL="742950" indent="-285750" algn="l" rtl="0" fontAlgn="base">
              <a:spcBef>
                <a:spcPct val="20000"/>
              </a:spcBef>
              <a:spcAft>
                <a:spcPct val="0"/>
              </a:spcAft>
              <a:buClr>
                <a:srgbClr val="FF9900"/>
              </a:buClr>
              <a:buFont typeface="Wingdings" charset="2"/>
              <a:buChar char="§"/>
              <a:defRPr sz="2000">
                <a:solidFill>
                  <a:schemeClr val="tx1"/>
                </a:solidFill>
                <a:latin typeface="+mn-lt"/>
                <a:ea typeface="ＭＳ Ｐゴシック" charset="-128"/>
              </a:defRPr>
            </a:lvl2pPr>
            <a:lvl3pPr marL="1143000" indent="-228600" algn="l" rtl="0" fontAlgn="base">
              <a:spcBef>
                <a:spcPct val="20000"/>
              </a:spcBef>
              <a:spcAft>
                <a:spcPct val="0"/>
              </a:spcAft>
              <a:buClr>
                <a:srgbClr val="003366"/>
              </a:buClr>
              <a:buFont typeface="Times" charset="0"/>
              <a:buChar char="•"/>
              <a:defRPr sz="2000">
                <a:solidFill>
                  <a:schemeClr val="tx1"/>
                </a:solidFill>
                <a:latin typeface="+mn-lt"/>
                <a:ea typeface="ＭＳ Ｐゴシック" charset="-128"/>
              </a:defRPr>
            </a:lvl3pPr>
            <a:lvl4pPr marL="1600200" indent="-228600" algn="l" rtl="0" fontAlgn="base">
              <a:spcBef>
                <a:spcPct val="20000"/>
              </a:spcBef>
              <a:spcAft>
                <a:spcPct val="0"/>
              </a:spcAft>
              <a:buClr>
                <a:srgbClr val="003366"/>
              </a:buClr>
              <a:buChar char="–"/>
              <a:defRPr>
                <a:solidFill>
                  <a:schemeClr val="tx1"/>
                </a:solidFill>
                <a:latin typeface="+mn-lt"/>
                <a:ea typeface="ＭＳ Ｐゴシック" charset="-128"/>
              </a:defRPr>
            </a:lvl4pPr>
            <a:lvl5pPr marL="2057400" indent="-228600" algn="l" rtl="0" fontAlgn="base">
              <a:spcBef>
                <a:spcPct val="20000"/>
              </a:spcBef>
              <a:spcAft>
                <a:spcPct val="0"/>
              </a:spcAft>
              <a:buChar char="»"/>
              <a:defRPr>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indent="0" eaLnBrk="1" hangingPunct="1">
              <a:buNone/>
            </a:pPr>
            <a:r>
              <a:rPr lang="it-IT" sz="2000" b="0" kern="0" dirty="0">
                <a:solidFill>
                  <a:schemeClr val="tx2">
                    <a:lumMod val="75000"/>
                  </a:schemeClr>
                </a:solidFill>
                <a:latin typeface="Arial" panose="020B0604020202020204" pitchFamily="34" charset="0"/>
                <a:cs typeface="Arial" panose="020B0604020202020204" pitchFamily="34" charset="0"/>
              </a:rPr>
              <a:t>Output</a:t>
            </a:r>
          </a:p>
        </p:txBody>
      </p:sp>
    </p:spTree>
    <p:extLst>
      <p:ext uri="{BB962C8B-B14F-4D97-AF65-F5344CB8AC3E}">
        <p14:creationId xmlns:p14="http://schemas.microsoft.com/office/powerpoint/2010/main" val="3677721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err="1">
                <a:latin typeface="Monaco" panose="020B0500000000000000" pitchFamily="34" charset="0"/>
                <a:cs typeface="Courier New" panose="02070309020205020404" pitchFamily="49" charset="0"/>
              </a:rPr>
              <a:t>Entity</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it-IT" dirty="0"/>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spcAft>
                <a:spcPts val="600"/>
              </a:spcAft>
              <a:buSzPct val="200000"/>
              <a:buBlip>
                <a:blip r:embed="rId3"/>
              </a:buBlip>
            </a:pPr>
            <a:r>
              <a:rPr lang="it-IT" sz="1800" dirty="0">
                <a:latin typeface="Arial"/>
                <a:cs typeface="Arial"/>
              </a:rPr>
              <a:t>La </a:t>
            </a:r>
            <a:r>
              <a:rPr lang="it-IT" sz="1600" b="1" dirty="0" err="1">
                <a:latin typeface="Monaco"/>
                <a:cs typeface="Courier New"/>
              </a:rPr>
              <a:t>entity</a:t>
            </a:r>
            <a:r>
              <a:rPr lang="it-IT" sz="1800" dirty="0">
                <a:latin typeface="Arial"/>
                <a:cs typeface="Arial"/>
              </a:rPr>
              <a:t> del circuito di esempio 17: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1815882"/>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library IEEE;</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IEEE.STD_LOGIC_1164.ALL;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IEEE.STD_LOGIC_TEXTIO.ALL;</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use STD.TEXTIO.ALL;</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ENTITY esempio17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END esempio17;</a:t>
            </a:r>
          </a:p>
        </p:txBody>
      </p:sp>
    </p:spTree>
    <p:extLst>
      <p:ext uri="{BB962C8B-B14F-4D97-AF65-F5344CB8AC3E}">
        <p14:creationId xmlns:p14="http://schemas.microsoft.com/office/powerpoint/2010/main" val="53309446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a:t>
            </a:r>
            <a:r>
              <a:rPr lang="en-US" sz="1600" b="1" dirty="0" err="1">
                <a:solidFill>
                  <a:schemeClr val="tx2">
                    <a:lumMod val="75000"/>
                  </a:schemeClr>
                </a:solidFill>
                <a:latin typeface="Monaco" panose="020B0500000000000000" pitchFamily="34" charset="0"/>
                <a:cs typeface="Courier New" panose="02070309020205020404" pitchFamily="49" charset="0"/>
              </a:rPr>
              <a:t>testbench_arch</a:t>
            </a:r>
            <a:r>
              <a:rPr lang="en-US" sz="1600" b="1" dirty="0">
                <a:solidFill>
                  <a:schemeClr val="tx2">
                    <a:lumMod val="75000"/>
                  </a:schemeClr>
                </a:solidFill>
                <a:latin typeface="Monaco" panose="020B0500000000000000" pitchFamily="34" charset="0"/>
                <a:cs typeface="Courier New" panose="02070309020205020404" pitchFamily="49" charset="0"/>
              </a:rPr>
              <a:t> OF esempio17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COMPONENT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CONSTANT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 : time := 10 ns;</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o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356582376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17:</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278094"/>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ARCHITECTURE </a:t>
            </a:r>
            <a:r>
              <a:rPr lang="en-US" sz="1600" b="1" dirty="0" err="1">
                <a:solidFill>
                  <a:schemeClr val="tx2">
                    <a:lumMod val="75000"/>
                  </a:schemeClr>
                </a:solidFill>
                <a:latin typeface="Monaco" panose="020B0500000000000000" pitchFamily="34" charset="0"/>
                <a:cs typeface="Courier New" panose="02070309020205020404" pitchFamily="49" charset="0"/>
              </a:rPr>
              <a:t>testbench_arch</a:t>
            </a:r>
            <a:r>
              <a:rPr lang="en-US" sz="1600" b="1" dirty="0">
                <a:solidFill>
                  <a:schemeClr val="tx2">
                    <a:lumMod val="75000"/>
                  </a:schemeClr>
                </a:solidFill>
                <a:latin typeface="Monaco" panose="020B0500000000000000" pitchFamily="34" charset="0"/>
                <a:cs typeface="Courier New" panose="02070309020205020404" pitchFamily="49" charset="0"/>
              </a:rPr>
              <a:t> OF esempio17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COMPONENT esempio15 is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in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o:  out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COMPONENT;</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CONSTANT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 : time := 10 ns;</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SIGNAL o : </a:t>
            </a:r>
            <a:r>
              <a:rPr lang="en-US" sz="1600" b="1" dirty="0" err="1">
                <a:solidFill>
                  <a:schemeClr val="tx2">
                    <a:lumMod val="75000"/>
                  </a:schemeClr>
                </a:solidFill>
                <a:latin typeface="Monaco" panose="020B0500000000000000" pitchFamily="34" charset="0"/>
                <a:cs typeface="Courier New" panose="02070309020205020404" pitchFamily="49" charset="0"/>
              </a:rPr>
              <a:t>std_logic</a:t>
            </a:r>
            <a:r>
              <a:rPr lang="en-US" sz="1600" b="1" dirty="0">
                <a:solidFill>
                  <a:schemeClr val="tx2">
                    <a:lumMod val="75000"/>
                  </a:schemeClr>
                </a:solidFill>
                <a:latin typeface="Monaco" panose="020B0500000000000000" pitchFamily="34" charset="0"/>
                <a:cs typeface="Courier New" panose="02070309020205020404" pitchFamily="49" charset="0"/>
              </a:rPr>
              <a:t> := '0'; </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92EE18CB-1A5D-10DE-0CE4-25683CFDD022}"/>
              </a:ext>
            </a:extLst>
          </p:cNvPr>
          <p:cNvSpPr txBox="1">
            <a:spLocks/>
          </p:cNvSpPr>
          <p:nvPr/>
        </p:nvSpPr>
        <p:spPr bwMode="auto">
          <a:xfrm>
            <a:off x="6193217" y="3473814"/>
            <a:ext cx="2952328" cy="602849"/>
          </a:xfrm>
          <a:prstGeom prst="rect">
            <a:avLst/>
          </a:prstGeom>
        </p:spPr>
        <p:txBody>
          <a:bodyPr/>
          <a:lstStyle>
            <a:defPPr>
              <a:defRPr lang="it-IT"/>
            </a:defPPr>
            <a:lvl1pPr marL="342900" indent="-342900" defTabSz="914400" eaLnBrk="1" latinLnBrk="0" hangingPunct="1">
              <a:lnSpc>
                <a:spcPct val="130000"/>
              </a:lnSpc>
              <a:spcBef>
                <a:spcPts val="0"/>
              </a:spcBef>
              <a:spcAft>
                <a:spcPts val="600"/>
              </a:spcAft>
              <a:buSzPct val="200000"/>
              <a:buFont typeface="Arial" panose="020B0604020202020204" pitchFamily="34" charset="0"/>
              <a:buBlip>
                <a:blip r:embed="rId3"/>
              </a:buBlip>
              <a:defRPr sz="1800">
                <a:latin typeface="Arial" panose="020B0604020202020204" pitchFamily="34" charset="0"/>
                <a:cs typeface="Arial" panose="020B0604020202020204" pitchFamily="34" charset="0"/>
              </a:defRPr>
            </a:lvl1pPr>
            <a:lvl2pPr marL="742950" lvl="1" indent="-285750" defTabSz="914400" eaLnBrk="1" latinLnBrk="0" hangingPunct="1">
              <a:lnSpc>
                <a:spcPct val="100000"/>
              </a:lnSpc>
              <a:spcBef>
                <a:spcPts val="0"/>
              </a:spcBef>
              <a:spcAft>
                <a:spcPts val="600"/>
              </a:spcAft>
              <a:buSzPct val="80000"/>
              <a:buFont typeface="Arial" panose="020B0604020202020204" pitchFamily="34" charset="0"/>
              <a:buBlip>
                <a:blip r:embed="rId4"/>
              </a:buBlip>
              <a:defRPr sz="1800">
                <a:latin typeface="Arial" panose="020B0604020202020204" pitchFamily="34" charset="0"/>
                <a:cs typeface="Arial" panose="020B0604020202020204" pitchFamily="34" charset="0"/>
              </a:defRPr>
            </a:lvl2pPr>
            <a:lvl3pPr marL="1143000" indent="-228600" defTabSz="914400" eaLnBrk="1" latinLnBrk="0" hangingPunct="1">
              <a:spcBef>
                <a:spcPct val="20000"/>
              </a:spcBef>
              <a:buFont typeface="Arial" panose="020B0604020202020204" pitchFamily="34" charset="0"/>
              <a:buChar char="•"/>
              <a:defRPr>
                <a:latin typeface="+mn-lt"/>
              </a:defRPr>
            </a:lvl3pPr>
            <a:lvl4pPr marL="1600200" indent="-228600" defTabSz="914400" eaLnBrk="1" latinLnBrk="0" hangingPunct="1">
              <a:spcBef>
                <a:spcPct val="20000"/>
              </a:spcBef>
              <a:buFont typeface="Arial" panose="020B0604020202020204" pitchFamily="34" charset="0"/>
              <a:buChar char="–"/>
              <a:defRPr sz="2000">
                <a:latin typeface="+mn-lt"/>
              </a:defRPr>
            </a:lvl4pPr>
            <a:lvl5pPr marL="2057400" indent="-228600" defTabSz="914400" eaLnBrk="1" latinLnBrk="0" hangingPunct="1">
              <a:spcBef>
                <a:spcPct val="20000"/>
              </a:spcBef>
              <a:buFont typeface="Arial" panose="020B0604020202020204" pitchFamily="34" charset="0"/>
              <a:buChar char="»"/>
              <a:defRPr sz="2000">
                <a:latin typeface="+mn-lt"/>
              </a:defRPr>
            </a:lvl5pPr>
            <a:lvl6pPr marL="2514600" indent="-228600">
              <a:spcBef>
                <a:spcPct val="20000"/>
              </a:spcBef>
              <a:buFont typeface="Arial" panose="020B0604020202020204" pitchFamily="34" charset="0"/>
              <a:buChar char="•"/>
              <a:defRPr sz="2000">
                <a:latin typeface="+mn-lt"/>
              </a:defRPr>
            </a:lvl6pPr>
            <a:lvl7pPr marL="2971800" indent="-228600">
              <a:spcBef>
                <a:spcPct val="20000"/>
              </a:spcBef>
              <a:buFont typeface="Arial" panose="020B0604020202020204" pitchFamily="34" charset="0"/>
              <a:buChar char="•"/>
              <a:defRPr sz="2000">
                <a:latin typeface="+mn-lt"/>
              </a:defRPr>
            </a:lvl7pPr>
            <a:lvl8pPr marL="3429000" indent="-228600">
              <a:spcBef>
                <a:spcPct val="20000"/>
              </a:spcBef>
              <a:buFont typeface="Arial" panose="020B0604020202020204" pitchFamily="34" charset="0"/>
              <a:buChar char="•"/>
              <a:defRPr sz="2000">
                <a:latin typeface="+mn-lt"/>
              </a:defRPr>
            </a:lvl8pPr>
            <a:lvl9pPr marL="3886200" indent="-228600">
              <a:spcBef>
                <a:spcPct val="20000"/>
              </a:spcBef>
              <a:buFont typeface="Arial" panose="020B0604020202020204" pitchFamily="34" charset="0"/>
              <a:buChar char="•"/>
              <a:defRPr sz="2000">
                <a:latin typeface="+mn-lt"/>
              </a:defRPr>
            </a:lvl9pPr>
          </a:lstStyle>
          <a:p>
            <a:pPr marL="0" indent="0">
              <a:buNone/>
            </a:pPr>
            <a:r>
              <a:rPr lang="it-IT" dirty="0">
                <a:solidFill>
                  <a:schemeClr val="tx2">
                    <a:lumMod val="75000"/>
                  </a:schemeClr>
                </a:solidFill>
              </a:rPr>
              <a:t>Costante che rappresenta il periodo di clock</a:t>
            </a:r>
          </a:p>
        </p:txBody>
      </p:sp>
      <p:cxnSp>
        <p:nvCxnSpPr>
          <p:cNvPr id="7" name="Connettore 2 6">
            <a:extLst>
              <a:ext uri="{FF2B5EF4-FFF2-40B4-BE49-F238E27FC236}">
                <a16:creationId xmlns:a16="http://schemas.microsoft.com/office/drawing/2014/main" id="{401DB2D9-FFF5-9D3D-10E6-E9841DD173DC}"/>
              </a:ext>
            </a:extLst>
          </p:cNvPr>
          <p:cNvCxnSpPr>
            <a:cxnSpLocks/>
          </p:cNvCxnSpPr>
          <p:nvPr/>
        </p:nvCxnSpPr>
        <p:spPr>
          <a:xfrm flipV="1">
            <a:off x="4520952" y="3775238"/>
            <a:ext cx="1672265" cy="625898"/>
          </a:xfrm>
          <a:prstGeom prst="straightConnector1">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Rettangolo arrotondato 10">
            <a:extLst>
              <a:ext uri="{FF2B5EF4-FFF2-40B4-BE49-F238E27FC236}">
                <a16:creationId xmlns:a16="http://schemas.microsoft.com/office/drawing/2014/main" id="{7A1B3187-12F2-5496-3761-7495307BED79}"/>
              </a:ext>
            </a:extLst>
          </p:cNvPr>
          <p:cNvSpPr/>
          <p:nvPr/>
        </p:nvSpPr>
        <p:spPr>
          <a:xfrm>
            <a:off x="1280592" y="4401136"/>
            <a:ext cx="4608512" cy="252000"/>
          </a:xfrm>
          <a:prstGeom prst="roundRect">
            <a:avLst>
              <a:gd name="adj" fmla="val 7585"/>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129641413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17 (seconda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03187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es15: esempio15</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MAP(</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o);</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clk_process</a:t>
            </a:r>
            <a:r>
              <a:rPr lang="en-US" sz="16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WAIT FOR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&lt;= '1';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WAIT FOR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102997842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17 (seconda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924090"/>
            <a:ext cx="7489006" cy="4031873"/>
          </a:xfrm>
          <a:prstGeom prst="rect">
            <a:avLst/>
          </a:prstGeom>
        </p:spPr>
        <p:txBody>
          <a:bodyPr wrap="square">
            <a:spAutoFit/>
          </a:bodyPr>
          <a:lstStyle/>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BEGIN</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es15: esempio15</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PORT MAP(</a:t>
            </a:r>
            <a:r>
              <a:rPr lang="en-US" sz="1600" b="1" dirty="0" err="1">
                <a:solidFill>
                  <a:schemeClr val="tx2">
                    <a:lumMod val="75000"/>
                  </a:schemeClr>
                </a:solidFill>
                <a:latin typeface="Monaco" panose="020B0500000000000000" pitchFamily="34" charset="0"/>
                <a:cs typeface="Courier New" panose="02070309020205020404" pitchFamily="49" charset="0"/>
              </a:rPr>
              <a:t>i</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rst</a:t>
            </a:r>
            <a:r>
              <a:rPr lang="en-US" sz="1600" b="1" dirty="0">
                <a:solidFill>
                  <a:schemeClr val="tx2">
                    <a:lumMod val="75000"/>
                  </a:schemeClr>
                </a:solidFill>
                <a:latin typeface="Monaco" panose="020B0500000000000000" pitchFamily="34" charset="0"/>
                <a:cs typeface="Courier New" panose="02070309020205020404" pitchFamily="49" charset="0"/>
              </a:rPr>
              <a:t>, o);</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clk_process</a:t>
            </a:r>
            <a:r>
              <a:rPr lang="en-US" sz="16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WAIT FOR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a:t>
            </a:r>
            <a:r>
              <a:rPr lang="en-US" sz="1600" b="1" dirty="0" err="1">
                <a:solidFill>
                  <a:schemeClr val="tx2">
                    <a:lumMod val="75000"/>
                  </a:schemeClr>
                </a:solidFill>
                <a:latin typeface="Monaco" panose="020B0500000000000000" pitchFamily="34" charset="0"/>
                <a:cs typeface="Courier New" panose="02070309020205020404" pitchFamily="49" charset="0"/>
              </a:rPr>
              <a:t>clk</a:t>
            </a:r>
            <a:r>
              <a:rPr lang="en-US" sz="1600" b="1" dirty="0">
                <a:solidFill>
                  <a:schemeClr val="tx2">
                    <a:lumMod val="75000"/>
                  </a:schemeClr>
                </a:solidFill>
                <a:latin typeface="Monaco" panose="020B0500000000000000" pitchFamily="34" charset="0"/>
                <a:cs typeface="Courier New" panose="02070309020205020404" pitchFamily="49" charset="0"/>
              </a:rPr>
              <a:t> &lt;= '1';</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WAIT FOR </a:t>
            </a:r>
            <a:r>
              <a:rPr lang="en-US" sz="1600" b="1" dirty="0" err="1">
                <a:solidFill>
                  <a:schemeClr val="tx2">
                    <a:lumMod val="75000"/>
                  </a:schemeClr>
                </a:solidFill>
                <a:latin typeface="Monaco" panose="020B0500000000000000" pitchFamily="34" charset="0"/>
                <a:cs typeface="Courier New" panose="02070309020205020404" pitchFamily="49" charset="0"/>
              </a:rPr>
              <a:t>clk_period</a:t>
            </a:r>
            <a:r>
              <a:rPr lang="en-US" sz="1600" b="1" dirty="0">
                <a:solidFill>
                  <a:schemeClr val="tx2">
                    <a:lumMod val="75000"/>
                  </a:schemeClr>
                </a:solidFill>
                <a:latin typeface="Monaco" panose="020B0500000000000000" pitchFamily="34" charset="0"/>
                <a:cs typeface="Courier New" panose="02070309020205020404" pitchFamily="49" charset="0"/>
              </a:rPr>
              <a:t>/2;</a:t>
            </a: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6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600" b="1" dirty="0">
                <a:solidFill>
                  <a:schemeClr val="tx2">
                    <a:lumMod val="75000"/>
                  </a:schemeClr>
                </a:solidFill>
                <a:latin typeface="Monaco" panose="020B0500000000000000" pitchFamily="34" charset="0"/>
                <a:cs typeface="Courier New" panose="02070309020205020404" pitchFamily="49" charset="0"/>
              </a:rPr>
              <a:t>--...</a:t>
            </a:r>
          </a:p>
        </p:txBody>
      </p:sp>
      <p:sp>
        <p:nvSpPr>
          <p:cNvPr id="6" name="Segnaposto contenuto 2">
            <a:extLst>
              <a:ext uri="{FF2B5EF4-FFF2-40B4-BE49-F238E27FC236}">
                <a16:creationId xmlns:a16="http://schemas.microsoft.com/office/drawing/2014/main" id="{D154680F-686D-A2F0-0A1D-505DB455A6E8}"/>
              </a:ext>
            </a:extLst>
          </p:cNvPr>
          <p:cNvSpPr txBox="1">
            <a:spLocks/>
          </p:cNvSpPr>
          <p:nvPr/>
        </p:nvSpPr>
        <p:spPr bwMode="auto">
          <a:xfrm>
            <a:off x="5344123" y="3356992"/>
            <a:ext cx="3319473" cy="18707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it-IT"/>
            </a:defPPr>
            <a:lvl1pPr marL="342900" indent="-342900" defTabSz="457200" eaLnBrk="1" latinLnBrk="0" hangingPunct="1">
              <a:spcBef>
                <a:spcPct val="20000"/>
              </a:spcBef>
              <a:buClr>
                <a:srgbClr val="003366"/>
              </a:buClr>
              <a:buSzPct val="80000"/>
              <a:buFont typeface="Times" charset="0"/>
              <a:buBlip>
                <a:blip r:embed="rId4"/>
              </a:buBlip>
              <a:defRPr sz="1800" b="0">
                <a:latin typeface="Arial" panose="020B0604020202020204" pitchFamily="34" charset="0"/>
                <a:ea typeface="ＭＳ Ｐゴシック" charset="-128"/>
                <a:cs typeface="Arial" panose="020B0604020202020204" pitchFamily="34" charset="0"/>
              </a:defRPr>
            </a:lvl1pPr>
            <a:lvl2pPr marL="266700" lvl="1" indent="-266700" defTabSz="914400" eaLnBrk="1" latinLnBrk="0" hangingPunct="1">
              <a:spcBef>
                <a:spcPts val="0"/>
              </a:spcBef>
              <a:spcAft>
                <a:spcPts val="600"/>
              </a:spcAft>
              <a:buClr>
                <a:srgbClr val="FF9900"/>
              </a:buClr>
              <a:buSzPct val="80000"/>
              <a:buFont typeface="Wingdings" charset="2"/>
              <a:buBlip>
                <a:blip r:embed="rId4"/>
              </a:buBlip>
              <a:defRPr sz="1800">
                <a:latin typeface="Arial" panose="020B0604020202020204" pitchFamily="34" charset="0"/>
                <a:cs typeface="Arial" panose="020B0604020202020204" pitchFamily="34" charset="0"/>
              </a:defRPr>
            </a:lvl2pPr>
            <a:lvl3pPr marL="1143000" indent="-228600" defTabSz="457200" eaLnBrk="1" latinLnBrk="0" hangingPunct="1">
              <a:spcBef>
                <a:spcPct val="20000"/>
              </a:spcBef>
              <a:buClr>
                <a:srgbClr val="003366"/>
              </a:buClr>
              <a:buFont typeface="Times" charset="0"/>
              <a:buChar char="•"/>
              <a:defRPr sz="2000">
                <a:latin typeface="+mn-lt"/>
                <a:ea typeface="ＭＳ Ｐゴシック" charset="-128"/>
              </a:defRPr>
            </a:lvl3pPr>
            <a:lvl4pPr marL="1600200" indent="-228600" defTabSz="457200" eaLnBrk="1" latinLnBrk="0" hangingPunct="1">
              <a:spcBef>
                <a:spcPct val="20000"/>
              </a:spcBef>
              <a:buClr>
                <a:srgbClr val="003366"/>
              </a:buClr>
              <a:buChar char="–"/>
              <a:defRPr sz="1800">
                <a:latin typeface="+mn-lt"/>
                <a:ea typeface="ＭＳ Ｐゴシック" charset="-128"/>
              </a:defRPr>
            </a:lvl4pPr>
            <a:lvl5pPr marL="2057400" indent="-228600" defTabSz="457200" eaLnBrk="1" latinLnBrk="0" hangingPunct="1">
              <a:spcBef>
                <a:spcPct val="20000"/>
              </a:spcBef>
              <a:buChar char="»"/>
              <a:defRPr sz="1800">
                <a:latin typeface="+mn-lt"/>
                <a:ea typeface="ＭＳ Ｐゴシック" charset="-128"/>
              </a:defRPr>
            </a:lvl5pPr>
            <a:lvl6pPr marL="2514600" indent="-228600" defTabSz="457200" fontAlgn="base">
              <a:spcBef>
                <a:spcPct val="20000"/>
              </a:spcBef>
              <a:spcAft>
                <a:spcPct val="0"/>
              </a:spcAft>
              <a:buChar char="»"/>
              <a:defRPr sz="2000">
                <a:latin typeface="+mn-lt"/>
              </a:defRPr>
            </a:lvl6pPr>
            <a:lvl7pPr marL="2971800" indent="-228600" defTabSz="457200" fontAlgn="base">
              <a:spcBef>
                <a:spcPct val="20000"/>
              </a:spcBef>
              <a:spcAft>
                <a:spcPct val="0"/>
              </a:spcAft>
              <a:buChar char="»"/>
              <a:defRPr sz="2000">
                <a:latin typeface="+mn-lt"/>
              </a:defRPr>
            </a:lvl7pPr>
            <a:lvl8pPr marL="3429000" indent="-228600" defTabSz="457200" fontAlgn="base">
              <a:spcBef>
                <a:spcPct val="20000"/>
              </a:spcBef>
              <a:spcAft>
                <a:spcPct val="0"/>
              </a:spcAft>
              <a:buChar char="»"/>
              <a:defRPr sz="2000">
                <a:latin typeface="+mn-lt"/>
              </a:defRPr>
            </a:lvl8pPr>
            <a:lvl9pPr marL="3886200" indent="-228600" defTabSz="457200" fontAlgn="base">
              <a:spcBef>
                <a:spcPct val="20000"/>
              </a:spcBef>
              <a:spcAft>
                <a:spcPct val="0"/>
              </a:spcAft>
              <a:buChar char="»"/>
              <a:defRPr sz="2000">
                <a:latin typeface="+mn-lt"/>
              </a:defRPr>
            </a:lvl9pPr>
          </a:lstStyle>
          <a:p>
            <a:r>
              <a:rPr lang="it-IT" dirty="0">
                <a:solidFill>
                  <a:schemeClr val="tx2">
                    <a:lumMod val="75000"/>
                  </a:schemeClr>
                </a:solidFill>
              </a:rPr>
              <a:t>Generazione dell’onda quadra di clock</a:t>
            </a:r>
          </a:p>
          <a:p>
            <a:r>
              <a:rPr lang="it-IT" dirty="0">
                <a:solidFill>
                  <a:schemeClr val="tx2">
                    <a:lumMod val="75000"/>
                  </a:schemeClr>
                </a:solidFill>
              </a:rPr>
              <a:t>Il processo una volta terminato viene immediatamente riavviato</a:t>
            </a:r>
          </a:p>
        </p:txBody>
      </p:sp>
      <p:cxnSp>
        <p:nvCxnSpPr>
          <p:cNvPr id="7" name="Connettore 2 6">
            <a:extLst>
              <a:ext uri="{FF2B5EF4-FFF2-40B4-BE49-F238E27FC236}">
                <a16:creationId xmlns:a16="http://schemas.microsoft.com/office/drawing/2014/main" id="{3B602A22-2213-3CCD-4A95-7FA6165E20D6}"/>
              </a:ext>
            </a:extLst>
          </p:cNvPr>
          <p:cNvCxnSpPr>
            <a:cxnSpLocks/>
          </p:cNvCxnSpPr>
          <p:nvPr/>
        </p:nvCxnSpPr>
        <p:spPr>
          <a:xfrm flipH="1">
            <a:off x="4376936" y="3573016"/>
            <a:ext cx="967187" cy="216024"/>
          </a:xfrm>
          <a:prstGeom prst="straightConnector1">
            <a:avLst/>
          </a:prstGeom>
          <a:ln>
            <a:solidFill>
              <a:schemeClr val="accent6"/>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Rettangolo arrotondato 11">
            <a:extLst>
              <a:ext uri="{FF2B5EF4-FFF2-40B4-BE49-F238E27FC236}">
                <a16:creationId xmlns:a16="http://schemas.microsoft.com/office/drawing/2014/main" id="{37086462-837B-8782-3622-F89B29482C13}"/>
              </a:ext>
            </a:extLst>
          </p:cNvPr>
          <p:cNvSpPr/>
          <p:nvPr/>
        </p:nvSpPr>
        <p:spPr>
          <a:xfrm>
            <a:off x="1321517" y="3583101"/>
            <a:ext cx="3055419" cy="1870792"/>
          </a:xfrm>
          <a:prstGeom prst="roundRect">
            <a:avLst>
              <a:gd name="adj" fmla="val 5279"/>
            </a:avLst>
          </a:pr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lumMod val="75000"/>
                </a:schemeClr>
              </a:solidFill>
            </a:endParaRPr>
          </a:p>
        </p:txBody>
      </p:sp>
    </p:spTree>
    <p:extLst>
      <p:ext uri="{BB962C8B-B14F-4D97-AF65-F5344CB8AC3E}">
        <p14:creationId xmlns:p14="http://schemas.microsoft.com/office/powerpoint/2010/main" val="417662311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039C1C-B733-03C5-8EEA-04245F0DCAD4}"/>
              </a:ext>
            </a:extLst>
          </p:cNvPr>
          <p:cNvSpPr>
            <a:spLocks noGrp="1"/>
          </p:cNvSpPr>
          <p:nvPr>
            <p:ph type="title"/>
          </p:nvPr>
        </p:nvSpPr>
        <p:spPr/>
        <p:txBody>
          <a:bodyPr>
            <a:normAutofit/>
          </a:bodyPr>
          <a:lstStyle/>
          <a:p>
            <a:r>
              <a:rPr lang="it-IT" dirty="0">
                <a:latin typeface="Monaco" panose="020B0500000000000000" pitchFamily="34" charset="0"/>
                <a:cs typeface="Courier New" panose="02070309020205020404" pitchFamily="49" charset="0"/>
              </a:rPr>
              <a:t>Architecture</a:t>
            </a:r>
            <a:r>
              <a:rPr lang="it-IT" dirty="0">
                <a:latin typeface="Arial" panose="020B0604020202020204" pitchFamily="34" charset="0"/>
                <a:cs typeface="Arial" panose="020B0604020202020204" pitchFamily="34" charset="0"/>
              </a:rPr>
              <a:t> </a:t>
            </a:r>
            <a:r>
              <a:rPr lang="it-IT" dirty="0">
                <a:latin typeface="Arial Black" panose="020B0A04020102020204" pitchFamily="34" charset="0"/>
                <a:cs typeface="Arial" panose="020B0604020202020204" pitchFamily="34" charset="0"/>
              </a:rPr>
              <a:t>del </a:t>
            </a:r>
            <a:r>
              <a:rPr lang="it-IT" dirty="0" err="1">
                <a:latin typeface="Arial Black" panose="020B0A04020102020204" pitchFamily="34" charset="0"/>
                <a:cs typeface="Arial" panose="020B0604020202020204" pitchFamily="34" charset="0"/>
              </a:rPr>
              <a:t>testbench</a:t>
            </a:r>
            <a:endParaRPr lang="en-US" dirty="0">
              <a:latin typeface="Arial Black" panose="020B0A04020102020204" pitchFamily="34" charset="0"/>
              <a:cs typeface="Arial" panose="020B0604020202020204" pitchFamily="34" charset="0"/>
            </a:endParaRPr>
          </a:p>
        </p:txBody>
      </p:sp>
      <p:sp>
        <p:nvSpPr>
          <p:cNvPr id="3" name="Segnaposto contenuto 2"/>
          <p:cNvSpPr>
            <a:spLocks noGrp="1"/>
          </p:cNvSpPr>
          <p:nvPr>
            <p:ph idx="1"/>
          </p:nvPr>
        </p:nvSpPr>
        <p:spPr>
          <a:prstGeom prst="rect">
            <a:avLst/>
          </a:prstGeom>
        </p:spPr>
        <p:txBody>
          <a:bodyPr lIns="91440" tIns="45720" rIns="91440" bIns="45720" anchor="t"/>
          <a:lstStyle/>
          <a:p>
            <a:pPr>
              <a:lnSpc>
                <a:spcPct val="130000"/>
              </a:lnSpc>
              <a:spcBef>
                <a:spcPts val="0"/>
              </a:spcBef>
              <a:buSzPct val="200000"/>
              <a:buBlip>
                <a:blip r:embed="rId3"/>
              </a:buBlip>
            </a:pPr>
            <a:r>
              <a:rPr lang="it-IT" sz="1800" dirty="0">
                <a:latin typeface="Arial"/>
                <a:cs typeface="Arial"/>
              </a:rPr>
              <a:t>La </a:t>
            </a:r>
            <a:r>
              <a:rPr lang="it-IT" sz="1600" b="1" dirty="0" err="1">
                <a:latin typeface="Monaco"/>
                <a:cs typeface="Courier New"/>
              </a:rPr>
              <a:t>architecture</a:t>
            </a:r>
            <a:r>
              <a:rPr lang="it-IT" sz="1800" dirty="0">
                <a:latin typeface="Arial"/>
                <a:cs typeface="Arial"/>
              </a:rPr>
              <a:t> del circuito di esempio 17 (terza parte):</a:t>
            </a: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a:p>
            <a:pPr>
              <a:lnSpc>
                <a:spcPct val="130000"/>
              </a:lnSpc>
              <a:spcBef>
                <a:spcPts val="0"/>
              </a:spcBef>
              <a:spcAft>
                <a:spcPts val="600"/>
              </a:spcAft>
              <a:buSzPct val="200000"/>
              <a:buBlip>
                <a:blip r:embed="rId3"/>
              </a:buBlip>
            </a:pPr>
            <a:endParaRPr lang="it-IT" sz="1800" dirty="0">
              <a:latin typeface="Arial" panose="020B0604020202020204" pitchFamily="34" charset="0"/>
              <a:cs typeface="Arial" panose="020B0604020202020204" pitchFamily="34" charset="0"/>
            </a:endParaRPr>
          </a:p>
        </p:txBody>
      </p:sp>
      <p:sp>
        <p:nvSpPr>
          <p:cNvPr id="5" name="Rettangolo 4"/>
          <p:cNvSpPr/>
          <p:nvPr/>
        </p:nvSpPr>
        <p:spPr>
          <a:xfrm>
            <a:off x="1034799" y="1897662"/>
            <a:ext cx="7489006" cy="4339650"/>
          </a:xfrm>
          <a:prstGeom prst="rect">
            <a:avLst/>
          </a:prstGeom>
        </p:spPr>
        <p:txBody>
          <a:bodyPr wrap="square">
            <a:spAutoFit/>
          </a:bodyPr>
          <a:lstStyle/>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err="1">
                <a:solidFill>
                  <a:schemeClr val="tx2">
                    <a:lumMod val="75000"/>
                  </a:schemeClr>
                </a:solidFill>
                <a:latin typeface="Monaco" panose="020B0500000000000000" pitchFamily="34" charset="0"/>
                <a:cs typeface="Courier New" panose="02070309020205020404" pitchFamily="49" charset="0"/>
              </a:rPr>
              <a:t>stimula_process</a:t>
            </a:r>
            <a:r>
              <a:rPr lang="en-US" sz="1200" b="1" dirty="0">
                <a:solidFill>
                  <a:schemeClr val="tx2">
                    <a:lumMod val="75000"/>
                  </a:schemeClr>
                </a:solidFill>
                <a:latin typeface="Monaco" panose="020B0500000000000000" pitchFamily="34" charset="0"/>
                <a:cs typeface="Courier New" panose="02070309020205020404" pitchFamily="49" charset="0"/>
              </a:rPr>
              <a:t>: PROCESS</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BEGIN</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rst</a:t>
            </a:r>
            <a:r>
              <a:rPr lang="en-US" sz="12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'1';</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'0';</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'1';</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t>
            </a:r>
            <a:r>
              <a:rPr lang="en-US" sz="1200" b="1" dirty="0" err="1">
                <a:solidFill>
                  <a:schemeClr val="tx2">
                    <a:lumMod val="75000"/>
                  </a:schemeClr>
                </a:solidFill>
                <a:latin typeface="Monaco" panose="020B0500000000000000" pitchFamily="34" charset="0"/>
                <a:cs typeface="Courier New" panose="02070309020205020404" pitchFamily="49" charset="0"/>
              </a:rPr>
              <a:t>i</a:t>
            </a:r>
            <a:r>
              <a:rPr lang="en-US" sz="1200" b="1" dirty="0">
                <a:solidFill>
                  <a:schemeClr val="tx2">
                    <a:lumMod val="75000"/>
                  </a:schemeClr>
                </a:solidFill>
                <a:latin typeface="Monaco" panose="020B0500000000000000" pitchFamily="34" charset="0"/>
                <a:cs typeface="Courier New" panose="02070309020205020404" pitchFamily="49" charset="0"/>
              </a:rPr>
              <a:t> &lt;= '1';</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WAIT FOR </a:t>
            </a:r>
            <a:r>
              <a:rPr lang="en-US" sz="1200" b="1" dirty="0" err="1">
                <a:solidFill>
                  <a:schemeClr val="tx2">
                    <a:lumMod val="75000"/>
                  </a:schemeClr>
                </a:solidFill>
                <a:latin typeface="Monaco" panose="020B0500000000000000" pitchFamily="34" charset="0"/>
                <a:cs typeface="Courier New" panose="02070309020205020404" pitchFamily="49" charset="0"/>
              </a:rPr>
              <a:t>clk_period</a:t>
            </a:r>
            <a:r>
              <a:rPr lang="en-US" sz="1200" b="1" dirty="0">
                <a:solidFill>
                  <a:schemeClr val="tx2">
                    <a:lumMod val="75000"/>
                  </a:schemeClr>
                </a:solidFill>
                <a:latin typeface="Monaco" panose="020B0500000000000000" pitchFamily="34" charset="0"/>
                <a:cs typeface="Courier New" panose="02070309020205020404" pitchFamily="49" charset="0"/>
              </a:rPr>
              <a:t>;</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ASSERT(FALSE) REPORT "Simulation OK." SEVERITY FAILURE;</a:t>
            </a: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  END PROCESS;</a:t>
            </a:r>
          </a:p>
          <a:p>
            <a:pPr defTabSz="457200" eaLnBrk="1" hangingPunct="1"/>
            <a:endParaRPr lang="en-US" sz="1200" b="1" dirty="0">
              <a:solidFill>
                <a:schemeClr val="tx2">
                  <a:lumMod val="75000"/>
                </a:schemeClr>
              </a:solidFill>
              <a:latin typeface="Monaco" panose="020B0500000000000000" pitchFamily="34" charset="0"/>
              <a:cs typeface="Courier New" panose="02070309020205020404" pitchFamily="49" charset="0"/>
            </a:endParaRPr>
          </a:p>
          <a:p>
            <a:pPr defTabSz="457200" eaLnBrk="1" hangingPunct="1"/>
            <a:r>
              <a:rPr lang="en-US" sz="1200" b="1" dirty="0">
                <a:solidFill>
                  <a:schemeClr val="tx2">
                    <a:lumMod val="75000"/>
                  </a:schemeClr>
                </a:solidFill>
                <a:latin typeface="Monaco" panose="020B0500000000000000" pitchFamily="34" charset="0"/>
                <a:cs typeface="Courier New" panose="02070309020205020404" pitchFamily="49" charset="0"/>
              </a:rPr>
              <a:t>END </a:t>
            </a:r>
            <a:r>
              <a:rPr lang="en-US" sz="1200" b="1" dirty="0" err="1">
                <a:solidFill>
                  <a:schemeClr val="tx2">
                    <a:lumMod val="75000"/>
                  </a:schemeClr>
                </a:solidFill>
                <a:latin typeface="Monaco" panose="020B0500000000000000" pitchFamily="34" charset="0"/>
                <a:cs typeface="Courier New" panose="02070309020205020404" pitchFamily="49" charset="0"/>
              </a:rPr>
              <a:t>testbench_arch</a:t>
            </a:r>
            <a:r>
              <a:rPr lang="en-US" sz="1200" b="1" dirty="0">
                <a:solidFill>
                  <a:schemeClr val="tx2">
                    <a:lumMod val="75000"/>
                  </a:schemeClr>
                </a:solidFill>
                <a:latin typeface="Monaco" panose="020B0500000000000000" pitchFamily="34" charset="0"/>
                <a:cs typeface="Courier New" panose="02070309020205020404" pitchFamily="49" charset="0"/>
              </a:rPr>
              <a:t>;</a:t>
            </a:r>
          </a:p>
        </p:txBody>
      </p:sp>
    </p:spTree>
    <p:extLst>
      <p:ext uri="{BB962C8B-B14F-4D97-AF65-F5344CB8AC3E}">
        <p14:creationId xmlns:p14="http://schemas.microsoft.com/office/powerpoint/2010/main" val="8627521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 name="HTML_SHAPEINFO" val="&lt;ThreeDShapeInfo&gt;&lt;uuid val=&quot;&quot;/&gt;&lt;isInvalidForFieldText val=&quot;0&quot;/&gt;&lt;Image&gt;&lt;filename val=&quot;C:\Users\Bianca\Desktop\Lez 5\RL_Lez5_NUOVA\data\asimages\{EEDDBA2D-17F3-4012-822C-94BFBC5E27D7}_1.png&quot;/&gt;&lt;left val=&quot;3&quot;/&gt;&lt;top val=&quot;396&quot;/&gt;&lt;width val=&quot;656&quot;/&gt;&lt;height val=&quot;68&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8&quot;/&gt;&lt;lineCharCount val=&quot;6&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1_Template_Reti Logich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zione standard3" id="{D69806A3-234F-9E45-A670-D91260EEC8E2}" vid="{2A112C05-AD51-B141-AD09-5D6B37C40CC9}"/>
    </a:ext>
  </a:extLst>
</a:theme>
</file>

<file path=ppt/theme/theme2.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Modello_IOL_RL</Template>
  <TotalTime>2953</TotalTime>
  <Words>18420</Words>
  <Application>Microsoft Macintosh PowerPoint</Application>
  <PresentationFormat>A4 (21x29,7 cm)</PresentationFormat>
  <Paragraphs>3098</Paragraphs>
  <Slides>161</Slides>
  <Notes>155</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161</vt:i4>
      </vt:variant>
    </vt:vector>
  </HeadingPairs>
  <TitlesOfParts>
    <vt:vector size="172" baseType="lpstr">
      <vt:lpstr>ＭＳ Ｐゴシック</vt:lpstr>
      <vt:lpstr>.Lucida Grande UI Regular</vt:lpstr>
      <vt:lpstr>Arial</vt:lpstr>
      <vt:lpstr>Arial Black</vt:lpstr>
      <vt:lpstr>Calibri</vt:lpstr>
      <vt:lpstr>Courier New</vt:lpstr>
      <vt:lpstr>Font di sistema regolare</vt:lpstr>
      <vt:lpstr>Monaco</vt:lpstr>
      <vt:lpstr>Times</vt:lpstr>
      <vt:lpstr>Wingdings</vt:lpstr>
      <vt:lpstr>1_Template_Reti Logiche</vt:lpstr>
      <vt:lpstr>VHDL</vt:lpstr>
      <vt:lpstr>Progettazione assistita dal calcolatore</vt:lpstr>
      <vt:lpstr>Perché c’è bisogno di un HDL?</vt:lpstr>
      <vt:lpstr>Potenzialità  di un HDL</vt:lpstr>
      <vt:lpstr>Utilizzi di un HDL</vt:lpstr>
      <vt:lpstr>Descrizione e documentazione</vt:lpstr>
      <vt:lpstr>Simulazione</vt:lpstr>
      <vt:lpstr>Simulazione</vt:lpstr>
      <vt:lpstr>Sintesi circuitale</vt:lpstr>
      <vt:lpstr>Sintesi circuitale</vt:lpstr>
      <vt:lpstr>VHDL</vt:lpstr>
      <vt:lpstr>Scrittura del codice sorgente</vt:lpstr>
      <vt:lpstr>VHDL</vt:lpstr>
      <vt:lpstr>Esempio di circuito 1</vt:lpstr>
      <vt:lpstr>Specifica dell’interfaccia del componente</vt:lpstr>
      <vt:lpstr>Specifica dell’interfaccia del componente</vt:lpstr>
      <vt:lpstr>Specifica dell’interfaccia del componente</vt:lpstr>
      <vt:lpstr>Specifica dell’interfaccia del componente</vt:lpstr>
      <vt:lpstr>Specifica dell’interfaccia del componente</vt:lpstr>
      <vt:lpstr>Std_logic</vt:lpstr>
      <vt:lpstr>Std_logic</vt:lpstr>
      <vt:lpstr>Specifica dell’architettura del componente</vt:lpstr>
      <vt:lpstr>Specifica dell’architettura del componente</vt:lpstr>
      <vt:lpstr>Specifica dell’architettura del componente</vt:lpstr>
      <vt:lpstr>Specifica dataflow</vt:lpstr>
      <vt:lpstr>Specifica dataflow</vt:lpstr>
      <vt:lpstr>Specifica dataflow</vt:lpstr>
      <vt:lpstr>Codice completo per l’esempio 1</vt:lpstr>
      <vt:lpstr>Utilizzo di segnali</vt:lpstr>
      <vt:lpstr>Utilizzo di segnali</vt:lpstr>
      <vt:lpstr>Utilizzo di segnali</vt:lpstr>
      <vt:lpstr>VHDL</vt:lpstr>
      <vt:lpstr>Esempio di circuito 2</vt:lpstr>
      <vt:lpstr>Std_logic_vector</vt:lpstr>
      <vt:lpstr>Std_logic_vector</vt:lpstr>
      <vt:lpstr>Assegnamento condizionale</vt:lpstr>
      <vt:lpstr>Assegnamento condizionale</vt:lpstr>
      <vt:lpstr>Assegnamento condizionale</vt:lpstr>
      <vt:lpstr>Assegnamento condizionale</vt:lpstr>
      <vt:lpstr>Assegnamento condizionale</vt:lpstr>
      <vt:lpstr>Assegnamento selettivo</vt:lpstr>
      <vt:lpstr>Assegnamento selettivo</vt:lpstr>
      <vt:lpstr>Assegnamento selettivo</vt:lpstr>
      <vt:lpstr>Esempio di circuito 3</vt:lpstr>
      <vt:lpstr>Specifica dell’interfaccia dell’esempio</vt:lpstr>
      <vt:lpstr>Numeric</vt:lpstr>
      <vt:lpstr>Numeric</vt:lpstr>
      <vt:lpstr>Numeric</vt:lpstr>
      <vt:lpstr>Numeric</vt:lpstr>
      <vt:lpstr>Numeric</vt:lpstr>
      <vt:lpstr>Numeric</vt:lpstr>
      <vt:lpstr>Numeric</vt:lpstr>
      <vt:lpstr>Esempio di circuito 4</vt:lpstr>
      <vt:lpstr>Specifica dell’interfaccia dell’esempio</vt:lpstr>
      <vt:lpstr>Operazioni su segnali std_logic_vector</vt:lpstr>
      <vt:lpstr>Operazioni su segnali std_logic_vector</vt:lpstr>
      <vt:lpstr>Costanti</vt:lpstr>
      <vt:lpstr>Costanti</vt:lpstr>
      <vt:lpstr>Costanti</vt:lpstr>
      <vt:lpstr>Costanti</vt:lpstr>
      <vt:lpstr>Inizializzazione delle costanti e dei segnali</vt:lpstr>
      <vt:lpstr>VHDL</vt:lpstr>
      <vt:lpstr>Esempio di circuito 5</vt:lpstr>
      <vt:lpstr>Generic</vt:lpstr>
      <vt:lpstr>Generic</vt:lpstr>
      <vt:lpstr>Generic</vt:lpstr>
      <vt:lpstr>Esempio di circuito 6</vt:lpstr>
      <vt:lpstr>Descrizione strutturale</vt:lpstr>
      <vt:lpstr>Descrizione strutturale</vt:lpstr>
      <vt:lpstr>Descrizione strutturale</vt:lpstr>
      <vt:lpstr>Descrizione strutturale</vt:lpstr>
      <vt:lpstr>Descrizione strutturale</vt:lpstr>
      <vt:lpstr>Descrizione strutturale</vt:lpstr>
      <vt:lpstr>Descrizione strutturale</vt:lpstr>
      <vt:lpstr>Descrizione strutturale</vt:lpstr>
      <vt:lpstr>Descrizione strutturale</vt:lpstr>
      <vt:lpstr>Descrizione strutturale</vt:lpstr>
      <vt:lpstr>VHDL</vt:lpstr>
      <vt:lpstr>Esempio di circuito 7</vt:lpstr>
      <vt:lpstr>Specifica dell’interfaccia del componente</vt:lpstr>
      <vt:lpstr>Descrizione comportamentale</vt:lpstr>
      <vt:lpstr>Descrizione comportamentale</vt:lpstr>
      <vt:lpstr>Descrizione comportamentale</vt:lpstr>
      <vt:lpstr>Processo</vt:lpstr>
      <vt:lpstr>Esecuzione di un processo</vt:lpstr>
      <vt:lpstr>Esecuzione di un processo</vt:lpstr>
      <vt:lpstr>Esecuzione di un processo</vt:lpstr>
      <vt:lpstr>Variabili</vt:lpstr>
      <vt:lpstr>Variabili</vt:lpstr>
      <vt:lpstr>Segnali e variabili</vt:lpstr>
      <vt:lpstr>Descrizione mista</vt:lpstr>
      <vt:lpstr>Descrizione mista</vt:lpstr>
      <vt:lpstr>Esempio di circuito 8</vt:lpstr>
      <vt:lpstr>Specifica dell’interfaccia del componente</vt:lpstr>
      <vt:lpstr>Costrutto if</vt:lpstr>
      <vt:lpstr>Costrutto if</vt:lpstr>
      <vt:lpstr>Costrutto if</vt:lpstr>
      <vt:lpstr>Costrutto if</vt:lpstr>
      <vt:lpstr>Costrutto if</vt:lpstr>
      <vt:lpstr>Costrutto case</vt:lpstr>
      <vt:lpstr>Costrutto case</vt:lpstr>
      <vt:lpstr>Costrutto case</vt:lpstr>
      <vt:lpstr>Costrutto case</vt:lpstr>
      <vt:lpstr>Esempio di circuito 9</vt:lpstr>
      <vt:lpstr>Specifica dell’interfaccia del componente</vt:lpstr>
      <vt:lpstr>Costrutto for</vt:lpstr>
      <vt:lpstr>Costrutto for</vt:lpstr>
      <vt:lpstr>VHDL</vt:lpstr>
      <vt:lpstr>Esempio 10</vt:lpstr>
      <vt:lpstr>Inferenza di un latch</vt:lpstr>
      <vt:lpstr>Esempio di circuito 11</vt:lpstr>
      <vt:lpstr>Flip-flop D</vt:lpstr>
      <vt:lpstr>Flip-flop D</vt:lpstr>
      <vt:lpstr>Esempio di circuito 12</vt:lpstr>
      <vt:lpstr>Flip-flop D</vt:lpstr>
      <vt:lpstr>Flip-flop D</vt:lpstr>
      <vt:lpstr>Esempio di circuito 13</vt:lpstr>
      <vt:lpstr>Registro</vt:lpstr>
      <vt:lpstr>Registro</vt:lpstr>
      <vt:lpstr>Esempio di circuito 14</vt:lpstr>
      <vt:lpstr>Specifica di un circuito sequenziale</vt:lpstr>
      <vt:lpstr>Specifica di un circuito sequenziale</vt:lpstr>
      <vt:lpstr>Specifica di un circuito sequenziale</vt:lpstr>
      <vt:lpstr>Specifica di un circuito sequenziale</vt:lpstr>
      <vt:lpstr>Esempio di circuito 15</vt:lpstr>
      <vt:lpstr>Specifica dell’interfaccia della FSM</vt:lpstr>
      <vt:lpstr>Specifica interna della FSM</vt:lpstr>
      <vt:lpstr>Specifica interna della FSM</vt:lpstr>
      <vt:lpstr>Specifica interna della FSM</vt:lpstr>
      <vt:lpstr>Specifica interna della FSM</vt:lpstr>
      <vt:lpstr>Specifica interna della FSM</vt:lpstr>
      <vt:lpstr>Specifica interna della FSM</vt:lpstr>
      <vt:lpstr>Specifica interna della FSM</vt:lpstr>
      <vt:lpstr>VHDL</vt:lpstr>
      <vt:lpstr>Esempio di circuito 16</vt:lpstr>
      <vt:lpstr>Entity del testbench</vt:lpstr>
      <vt:lpstr>Entity del testbench</vt:lpstr>
      <vt:lpstr>Architecture del testbench</vt:lpstr>
      <vt:lpstr>Architecture del testbench</vt:lpstr>
      <vt:lpstr>Architecture del testbench</vt:lpstr>
      <vt:lpstr>Architecture del testbench</vt:lpstr>
      <vt:lpstr>Architecture del testbench</vt:lpstr>
      <vt:lpstr>Architecture del testbench</vt:lpstr>
      <vt:lpstr>Architecture del testbench</vt:lpstr>
      <vt:lpstr>Architecture del testbench</vt:lpstr>
      <vt:lpstr>Architecture del testbench</vt:lpstr>
      <vt:lpstr>Architecture del testbench</vt:lpstr>
      <vt:lpstr>Architecture del testbench</vt:lpstr>
      <vt:lpstr>Esecuzione del testbench</vt:lpstr>
      <vt:lpstr>Architecture del testbench</vt:lpstr>
      <vt:lpstr>Architecture del testbench</vt:lpstr>
      <vt:lpstr>Architecture del testbench</vt:lpstr>
      <vt:lpstr>Architecture del testbench</vt:lpstr>
      <vt:lpstr>Architecture del testbench</vt:lpstr>
      <vt:lpstr>Esempio di circuito 17</vt:lpstr>
      <vt:lpstr>Entity del testbench</vt:lpstr>
      <vt:lpstr>Architecture del testbench</vt:lpstr>
      <vt:lpstr>Architecture del testbench</vt:lpstr>
      <vt:lpstr>Architecture del testbench</vt:lpstr>
      <vt:lpstr>Architecture del testbench</vt:lpstr>
      <vt:lpstr>Architecture del testbench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YtxxtY</dc:creator>
  <cp:lastModifiedBy>Antonio Miele</cp:lastModifiedBy>
  <cp:revision>77</cp:revision>
  <dcterms:created xsi:type="dcterms:W3CDTF">2016-09-15T07:36:40Z</dcterms:created>
  <dcterms:modified xsi:type="dcterms:W3CDTF">2025-12-03T18:59:01Z</dcterms:modified>
</cp:coreProperties>
</file>